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16C5-50C4-4EFC-8EE6-DD066CA799DF}" type="datetimeFigureOut">
              <a:rPr lang="es-ES" smtClean="0"/>
              <a:t>20/11/2013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64AE1-B63E-456C-A3BC-4356101A08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16C5-50C4-4EFC-8EE6-DD066CA799DF}" type="datetimeFigureOut">
              <a:rPr lang="es-ES" smtClean="0"/>
              <a:t>20/11/2013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64AE1-B63E-456C-A3BC-4356101A08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16C5-50C4-4EFC-8EE6-DD066CA799DF}" type="datetimeFigureOut">
              <a:rPr lang="es-ES" smtClean="0"/>
              <a:t>20/11/2013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64AE1-B63E-456C-A3BC-4356101A08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16C5-50C4-4EFC-8EE6-DD066CA799DF}" type="datetimeFigureOut">
              <a:rPr lang="es-ES" smtClean="0"/>
              <a:t>20/11/2013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64AE1-B63E-456C-A3BC-4356101A08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16C5-50C4-4EFC-8EE6-DD066CA799DF}" type="datetimeFigureOut">
              <a:rPr lang="es-ES" smtClean="0"/>
              <a:t>20/11/2013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64AE1-B63E-456C-A3BC-4356101A08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16C5-50C4-4EFC-8EE6-DD066CA799DF}" type="datetimeFigureOut">
              <a:rPr lang="es-ES" smtClean="0"/>
              <a:t>20/11/2013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64AE1-B63E-456C-A3BC-4356101A08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16C5-50C4-4EFC-8EE6-DD066CA799DF}" type="datetimeFigureOut">
              <a:rPr lang="es-ES" smtClean="0"/>
              <a:t>20/11/2013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64AE1-B63E-456C-A3BC-4356101A08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16C5-50C4-4EFC-8EE6-DD066CA799DF}" type="datetimeFigureOut">
              <a:rPr lang="es-ES" smtClean="0"/>
              <a:t>20/11/2013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64AE1-B63E-456C-A3BC-4356101A08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16C5-50C4-4EFC-8EE6-DD066CA799DF}" type="datetimeFigureOut">
              <a:rPr lang="es-ES" smtClean="0"/>
              <a:t>20/11/2013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64AE1-B63E-456C-A3BC-4356101A08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16C5-50C4-4EFC-8EE6-DD066CA799DF}" type="datetimeFigureOut">
              <a:rPr lang="es-ES" smtClean="0"/>
              <a:t>20/11/2013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64AE1-B63E-456C-A3BC-4356101A08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16C5-50C4-4EFC-8EE6-DD066CA799DF}" type="datetimeFigureOut">
              <a:rPr lang="es-ES" smtClean="0"/>
              <a:t>20/11/2013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64AE1-B63E-456C-A3BC-4356101A083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16C5-50C4-4EFC-8EE6-DD066CA799DF}" type="datetimeFigureOut">
              <a:rPr lang="es-ES" smtClean="0"/>
              <a:t>20/11/2013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64AE1-B63E-456C-A3BC-4356101A083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9521" t="12695" r="11377" b="8203"/>
          <a:stretch>
            <a:fillRect/>
          </a:stretch>
        </p:blipFill>
        <p:spPr bwMode="auto">
          <a:xfrm>
            <a:off x="214282" y="0"/>
            <a:ext cx="8929718" cy="6697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1</cp:revision>
  <dcterms:created xsi:type="dcterms:W3CDTF">2013-11-20T18:33:29Z</dcterms:created>
  <dcterms:modified xsi:type="dcterms:W3CDTF">2013-11-20T18:34:45Z</dcterms:modified>
</cp:coreProperties>
</file>