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092950" cy="12638088"/>
  <p:notesSz cx="6858000" cy="9144000"/>
  <p:defaultTextStyle>
    <a:defPPr>
      <a:defRPr lang="es-ES_tradnl"/>
    </a:defPPr>
    <a:lvl1pPr marL="0" algn="l" defTabSz="96487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2437" algn="l" defTabSz="96487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4875" algn="l" defTabSz="96487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7312" algn="l" defTabSz="96487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9750" algn="l" defTabSz="96487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2187" algn="l" defTabSz="96487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4625" algn="l" defTabSz="96487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77062" algn="l" defTabSz="96487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59500" algn="l" defTabSz="96487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5" d="100"/>
          <a:sy n="25" d="100"/>
        </p:scale>
        <p:origin x="-1452" y="-90"/>
      </p:cViewPr>
      <p:guideLst>
        <p:guide orient="horz" pos="3981"/>
        <p:guide pos="22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1971" y="3926002"/>
            <a:ext cx="6029008" cy="27089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63944" y="7161584"/>
            <a:ext cx="4965065" cy="32297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2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4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7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9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2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4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7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9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856791" y="675789"/>
            <a:ext cx="1196936" cy="143758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65986" y="675789"/>
            <a:ext cx="3472591" cy="143758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0294" y="8121143"/>
            <a:ext cx="6029008" cy="25100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60294" y="5356562"/>
            <a:ext cx="6029008" cy="276458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243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487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73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297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21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46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770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595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65987" y="3931850"/>
            <a:ext cx="2334763" cy="111197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718965" y="3931850"/>
            <a:ext cx="2334763" cy="111197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4649" y="506110"/>
            <a:ext cx="6383655" cy="210634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54649" y="2828942"/>
            <a:ext cx="3133951" cy="117896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2437" indent="0">
              <a:buNone/>
              <a:defRPr sz="2100" b="1"/>
            </a:lvl2pPr>
            <a:lvl3pPr marL="964875" indent="0">
              <a:buNone/>
              <a:defRPr sz="1900" b="1"/>
            </a:lvl3pPr>
            <a:lvl4pPr marL="1447312" indent="0">
              <a:buNone/>
              <a:defRPr sz="1700" b="1"/>
            </a:lvl4pPr>
            <a:lvl5pPr marL="1929750" indent="0">
              <a:buNone/>
              <a:defRPr sz="1700" b="1"/>
            </a:lvl5pPr>
            <a:lvl6pPr marL="2412187" indent="0">
              <a:buNone/>
              <a:defRPr sz="1700" b="1"/>
            </a:lvl6pPr>
            <a:lvl7pPr marL="2894625" indent="0">
              <a:buNone/>
              <a:defRPr sz="1700" b="1"/>
            </a:lvl7pPr>
            <a:lvl8pPr marL="3377062" indent="0">
              <a:buNone/>
              <a:defRPr sz="1700" b="1"/>
            </a:lvl8pPr>
            <a:lvl9pPr marL="3859500" indent="0">
              <a:buNone/>
              <a:defRPr sz="1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4649" y="4007912"/>
            <a:ext cx="3133951" cy="728152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603121" y="2828942"/>
            <a:ext cx="3135182" cy="117896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2437" indent="0">
              <a:buNone/>
              <a:defRPr sz="2100" b="1"/>
            </a:lvl2pPr>
            <a:lvl3pPr marL="964875" indent="0">
              <a:buNone/>
              <a:defRPr sz="1900" b="1"/>
            </a:lvl3pPr>
            <a:lvl4pPr marL="1447312" indent="0">
              <a:buNone/>
              <a:defRPr sz="1700" b="1"/>
            </a:lvl4pPr>
            <a:lvl5pPr marL="1929750" indent="0">
              <a:buNone/>
              <a:defRPr sz="1700" b="1"/>
            </a:lvl5pPr>
            <a:lvl6pPr marL="2412187" indent="0">
              <a:buNone/>
              <a:defRPr sz="1700" b="1"/>
            </a:lvl6pPr>
            <a:lvl7pPr marL="2894625" indent="0">
              <a:buNone/>
              <a:defRPr sz="1700" b="1"/>
            </a:lvl7pPr>
            <a:lvl8pPr marL="3377062" indent="0">
              <a:buNone/>
              <a:defRPr sz="1700" b="1"/>
            </a:lvl8pPr>
            <a:lvl9pPr marL="3859500" indent="0">
              <a:buNone/>
              <a:defRPr sz="1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603121" y="4007912"/>
            <a:ext cx="3135182" cy="728152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4648" y="503183"/>
            <a:ext cx="2333532" cy="214145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73147" y="503184"/>
            <a:ext cx="3965157" cy="10786258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54648" y="2644638"/>
            <a:ext cx="2333532" cy="8644805"/>
          </a:xfrm>
        </p:spPr>
        <p:txBody>
          <a:bodyPr/>
          <a:lstStyle>
            <a:lvl1pPr marL="0" indent="0">
              <a:buNone/>
              <a:defRPr sz="1500"/>
            </a:lvl1pPr>
            <a:lvl2pPr marL="482437" indent="0">
              <a:buNone/>
              <a:defRPr sz="1300"/>
            </a:lvl2pPr>
            <a:lvl3pPr marL="964875" indent="0">
              <a:buNone/>
              <a:defRPr sz="1100"/>
            </a:lvl3pPr>
            <a:lvl4pPr marL="1447312" indent="0">
              <a:buNone/>
              <a:defRPr sz="900"/>
            </a:lvl4pPr>
            <a:lvl5pPr marL="1929750" indent="0">
              <a:buNone/>
              <a:defRPr sz="900"/>
            </a:lvl5pPr>
            <a:lvl6pPr marL="2412187" indent="0">
              <a:buNone/>
              <a:defRPr sz="900"/>
            </a:lvl6pPr>
            <a:lvl7pPr marL="2894625" indent="0">
              <a:buNone/>
              <a:defRPr sz="900"/>
            </a:lvl7pPr>
            <a:lvl8pPr marL="3377062" indent="0">
              <a:buNone/>
              <a:defRPr sz="900"/>
            </a:lvl8pPr>
            <a:lvl9pPr marL="38595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90268" y="8846662"/>
            <a:ext cx="4255770" cy="104440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90268" y="1129237"/>
            <a:ext cx="4255770" cy="7582853"/>
          </a:xfrm>
        </p:spPr>
        <p:txBody>
          <a:bodyPr/>
          <a:lstStyle>
            <a:lvl1pPr marL="0" indent="0">
              <a:buNone/>
              <a:defRPr sz="3400"/>
            </a:lvl1pPr>
            <a:lvl2pPr marL="482437" indent="0">
              <a:buNone/>
              <a:defRPr sz="3000"/>
            </a:lvl2pPr>
            <a:lvl3pPr marL="964875" indent="0">
              <a:buNone/>
              <a:defRPr sz="2500"/>
            </a:lvl3pPr>
            <a:lvl4pPr marL="1447312" indent="0">
              <a:buNone/>
              <a:defRPr sz="2100"/>
            </a:lvl4pPr>
            <a:lvl5pPr marL="1929750" indent="0">
              <a:buNone/>
              <a:defRPr sz="2100"/>
            </a:lvl5pPr>
            <a:lvl6pPr marL="2412187" indent="0">
              <a:buNone/>
              <a:defRPr sz="2100"/>
            </a:lvl6pPr>
            <a:lvl7pPr marL="2894625" indent="0">
              <a:buNone/>
              <a:defRPr sz="2100"/>
            </a:lvl7pPr>
            <a:lvl8pPr marL="3377062" indent="0">
              <a:buNone/>
              <a:defRPr sz="2100"/>
            </a:lvl8pPr>
            <a:lvl9pPr marL="3859500" indent="0">
              <a:buNone/>
              <a:defRPr sz="21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90268" y="9891061"/>
            <a:ext cx="4255770" cy="1483219"/>
          </a:xfrm>
        </p:spPr>
        <p:txBody>
          <a:bodyPr/>
          <a:lstStyle>
            <a:lvl1pPr marL="0" indent="0">
              <a:buNone/>
              <a:defRPr sz="1500"/>
            </a:lvl1pPr>
            <a:lvl2pPr marL="482437" indent="0">
              <a:buNone/>
              <a:defRPr sz="1300"/>
            </a:lvl2pPr>
            <a:lvl3pPr marL="964875" indent="0">
              <a:buNone/>
              <a:defRPr sz="1100"/>
            </a:lvl3pPr>
            <a:lvl4pPr marL="1447312" indent="0">
              <a:buNone/>
              <a:defRPr sz="900"/>
            </a:lvl4pPr>
            <a:lvl5pPr marL="1929750" indent="0">
              <a:buNone/>
              <a:defRPr sz="900"/>
            </a:lvl5pPr>
            <a:lvl6pPr marL="2412187" indent="0">
              <a:buNone/>
              <a:defRPr sz="900"/>
            </a:lvl6pPr>
            <a:lvl7pPr marL="2894625" indent="0">
              <a:buNone/>
              <a:defRPr sz="900"/>
            </a:lvl7pPr>
            <a:lvl8pPr marL="3377062" indent="0">
              <a:buNone/>
              <a:defRPr sz="900"/>
            </a:lvl8pPr>
            <a:lvl9pPr marL="38595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54649" y="506110"/>
            <a:ext cx="6383655" cy="2106348"/>
          </a:xfrm>
          <a:prstGeom prst="rect">
            <a:avLst/>
          </a:prstGeom>
        </p:spPr>
        <p:txBody>
          <a:bodyPr vert="horz" lIns="96487" tIns="48244" rIns="96487" bIns="4824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54649" y="2948890"/>
            <a:ext cx="6383655" cy="8340553"/>
          </a:xfrm>
          <a:prstGeom prst="rect">
            <a:avLst/>
          </a:prstGeom>
        </p:spPr>
        <p:txBody>
          <a:bodyPr vert="horz" lIns="96487" tIns="48244" rIns="96487" bIns="4824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54647" y="11713637"/>
            <a:ext cx="1655022" cy="672861"/>
          </a:xfrm>
          <a:prstGeom prst="rect">
            <a:avLst/>
          </a:prstGeom>
        </p:spPr>
        <p:txBody>
          <a:bodyPr vert="horz" lIns="96487" tIns="48244" rIns="96487" bIns="4824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00037-D048-4E58-8104-192EC2E1A707}" type="datetimeFigureOut">
              <a:rPr lang="es-ES_tradnl" smtClean="0"/>
              <a:pPr/>
              <a:t>07/12/2013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423426" y="11713637"/>
            <a:ext cx="2246101" cy="672861"/>
          </a:xfrm>
          <a:prstGeom prst="rect">
            <a:avLst/>
          </a:prstGeom>
        </p:spPr>
        <p:txBody>
          <a:bodyPr vert="horz" lIns="96487" tIns="48244" rIns="96487" bIns="4824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5083281" y="11713637"/>
            <a:ext cx="1655022" cy="672861"/>
          </a:xfrm>
          <a:prstGeom prst="rect">
            <a:avLst/>
          </a:prstGeom>
        </p:spPr>
        <p:txBody>
          <a:bodyPr vert="horz" lIns="96487" tIns="48244" rIns="96487" bIns="4824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4A33A-7577-4AA8-8E9E-885E9C93A02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4875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828" indent="-361828" algn="l" defTabSz="96487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3961" indent="-301523" algn="l" defTabSz="964875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094" indent="-241219" algn="l" defTabSz="9648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88531" indent="-241219" algn="l" defTabSz="964875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0968" indent="-241219" algn="l" defTabSz="964875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3406" indent="-241219" algn="l" defTabSz="96487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35843" indent="-241219" algn="l" defTabSz="96487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18281" indent="-241219" algn="l" defTabSz="96487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0718" indent="-241219" algn="l" defTabSz="96487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6487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2437" algn="l" defTabSz="96487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4875" algn="l" defTabSz="96487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7312" algn="l" defTabSz="96487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9750" algn="l" defTabSz="96487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2187" algn="l" defTabSz="96487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4625" algn="l" defTabSz="96487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77062" algn="l" defTabSz="96487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59500" algn="l" defTabSz="96487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dor\Mis documentos\Mis imágenes\mercurio.jpg"/>
          <p:cNvPicPr>
            <a:picLocks noChangeAspect="1" noChangeArrowheads="1"/>
          </p:cNvPicPr>
          <p:nvPr/>
        </p:nvPicPr>
        <p:blipFill>
          <a:blip r:embed="rId2"/>
          <a:srcRect t="23420"/>
          <a:stretch>
            <a:fillRect/>
          </a:stretch>
        </p:blipFill>
        <p:spPr bwMode="auto">
          <a:xfrm>
            <a:off x="500066" y="857256"/>
            <a:ext cx="1403335" cy="185738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dor\Mis documentos\Mis imágenes\marte.jpg"/>
          <p:cNvPicPr>
            <a:picLocks noChangeAspect="1" noChangeArrowheads="1"/>
          </p:cNvPicPr>
          <p:nvPr/>
        </p:nvPicPr>
        <p:blipFill>
          <a:blip r:embed="rId3"/>
          <a:srcRect t="26096"/>
          <a:stretch>
            <a:fillRect/>
          </a:stretch>
        </p:blipFill>
        <p:spPr bwMode="auto">
          <a:xfrm>
            <a:off x="500066" y="9442662"/>
            <a:ext cx="1117583" cy="1381293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dor\Mis documentos\Mis imágenes\venus.jpg"/>
          <p:cNvPicPr>
            <a:picLocks noChangeAspect="1" noChangeArrowheads="1"/>
          </p:cNvPicPr>
          <p:nvPr/>
        </p:nvPicPr>
        <p:blipFill>
          <a:blip r:embed="rId4"/>
          <a:srcRect t="20835"/>
          <a:stretch>
            <a:fillRect/>
          </a:stretch>
        </p:blipFill>
        <p:spPr bwMode="auto">
          <a:xfrm>
            <a:off x="642942" y="3603836"/>
            <a:ext cx="1117583" cy="1325386"/>
          </a:xfrm>
          <a:prstGeom prst="rect">
            <a:avLst/>
          </a:prstGeom>
          <a:noFill/>
        </p:spPr>
      </p:pic>
      <p:pic>
        <p:nvPicPr>
          <p:cNvPr id="1030" name="Picture 6" descr="C:\Documents and Settings\Administrador\Mis documentos\Mis imágenes\tierra.jpg"/>
          <p:cNvPicPr>
            <a:picLocks noChangeAspect="1" noChangeArrowheads="1"/>
          </p:cNvPicPr>
          <p:nvPr/>
        </p:nvPicPr>
        <p:blipFill>
          <a:blip r:embed="rId5"/>
          <a:srcRect l="7273" t="26585" b="10817"/>
          <a:stretch>
            <a:fillRect/>
          </a:stretch>
        </p:blipFill>
        <p:spPr bwMode="auto">
          <a:xfrm>
            <a:off x="500066" y="2370613"/>
            <a:ext cx="1235033" cy="1265616"/>
          </a:xfrm>
          <a:prstGeom prst="rect">
            <a:avLst/>
          </a:prstGeom>
          <a:noFill/>
        </p:spPr>
      </p:pic>
      <p:pic>
        <p:nvPicPr>
          <p:cNvPr id="1032" name="Picture 8" descr="C:\Documents and Settings\Administrador\Mis documentos\Mis imágenes\saturno.jpg"/>
          <p:cNvPicPr>
            <a:picLocks noChangeAspect="1" noChangeArrowheads="1"/>
          </p:cNvPicPr>
          <p:nvPr/>
        </p:nvPicPr>
        <p:blipFill>
          <a:blip r:embed="rId6"/>
          <a:srcRect t="20548"/>
          <a:stretch>
            <a:fillRect/>
          </a:stretch>
        </p:blipFill>
        <p:spPr bwMode="auto">
          <a:xfrm>
            <a:off x="500066" y="6500858"/>
            <a:ext cx="1071570" cy="1576578"/>
          </a:xfrm>
          <a:prstGeom prst="rect">
            <a:avLst/>
          </a:prstGeom>
          <a:noFill/>
        </p:spPr>
      </p:pic>
      <p:pic>
        <p:nvPicPr>
          <p:cNvPr id="1033" name="Picture 9" descr="C:\Documents and Settings\Administrador\Mis documentos\Mis imágenes\jupiter.jpg"/>
          <p:cNvPicPr>
            <a:picLocks noChangeAspect="1" noChangeArrowheads="1"/>
          </p:cNvPicPr>
          <p:nvPr/>
        </p:nvPicPr>
        <p:blipFill>
          <a:blip r:embed="rId7"/>
          <a:srcRect t="21726"/>
          <a:stretch>
            <a:fillRect/>
          </a:stretch>
        </p:blipFill>
        <p:spPr bwMode="auto">
          <a:xfrm>
            <a:off x="500067" y="10644262"/>
            <a:ext cx="1331896" cy="174701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istrador\Mis documentos\Mis imágenes\neptuno.jpg"/>
          <p:cNvPicPr>
            <a:picLocks noChangeAspect="1" noChangeArrowheads="1"/>
          </p:cNvPicPr>
          <p:nvPr/>
        </p:nvPicPr>
        <p:blipFill>
          <a:blip r:embed="rId8"/>
          <a:srcRect t="20297"/>
          <a:stretch>
            <a:fillRect/>
          </a:stretch>
        </p:blipFill>
        <p:spPr bwMode="auto">
          <a:xfrm>
            <a:off x="403203" y="8072494"/>
            <a:ext cx="1214446" cy="1214446"/>
          </a:xfrm>
          <a:prstGeom prst="rect">
            <a:avLst/>
          </a:prstGeom>
          <a:noFill/>
        </p:spPr>
      </p:pic>
      <p:pic>
        <p:nvPicPr>
          <p:cNvPr id="1031" name="Picture 7" descr="C:\Documents and Settings\Administrador\Mis documentos\Mis imágenes\urano.jpg"/>
          <p:cNvPicPr>
            <a:picLocks noChangeAspect="1" noChangeArrowheads="1"/>
          </p:cNvPicPr>
          <p:nvPr/>
        </p:nvPicPr>
        <p:blipFill>
          <a:blip r:embed="rId9"/>
          <a:srcRect t="24646" b="1417"/>
          <a:stretch>
            <a:fillRect/>
          </a:stretch>
        </p:blipFill>
        <p:spPr bwMode="auto">
          <a:xfrm>
            <a:off x="500066" y="4857785"/>
            <a:ext cx="1403335" cy="1500198"/>
          </a:xfrm>
          <a:prstGeom prst="rect">
            <a:avLst/>
          </a:prstGeom>
          <a:noFill/>
        </p:spPr>
      </p:pic>
      <p:pic>
        <p:nvPicPr>
          <p:cNvPr id="2" name="Picture 2" descr="C:\Documents and Settings\Administrador\Mis documentos\Mis imágenes\q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760789" y="3675838"/>
            <a:ext cx="3322638" cy="1084262"/>
          </a:xfrm>
          <a:prstGeom prst="rect">
            <a:avLst/>
          </a:prstGeom>
          <a:noFill/>
        </p:spPr>
      </p:pic>
      <p:pic>
        <p:nvPicPr>
          <p:cNvPr id="3" name="Picture 3" descr="C:\Documents and Settings\Administrador\Mis documentos\Mis imágenes\qq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760789" y="9462316"/>
            <a:ext cx="2786062" cy="1084262"/>
          </a:xfrm>
          <a:prstGeom prst="rect">
            <a:avLst/>
          </a:prstGeom>
          <a:noFill/>
        </p:spPr>
      </p:pic>
      <p:pic>
        <p:nvPicPr>
          <p:cNvPr id="4" name="Picture 4" descr="C:\Documents and Settings\Administrador\Mis documentos\Mis imágenes\qqq.pn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762395" y="5163344"/>
            <a:ext cx="2713038" cy="1084262"/>
          </a:xfrm>
          <a:prstGeom prst="rect">
            <a:avLst/>
          </a:prstGeom>
          <a:noFill/>
        </p:spPr>
      </p:pic>
      <p:pic>
        <p:nvPicPr>
          <p:cNvPr id="5" name="Picture 5" descr="C:\Documents and Settings\Administrador\Mis documentos\Mis imágenes\qqqq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763988" y="6604796"/>
            <a:ext cx="3425825" cy="1084262"/>
          </a:xfrm>
          <a:prstGeom prst="rect">
            <a:avLst/>
          </a:prstGeom>
          <a:noFill/>
        </p:spPr>
      </p:pic>
      <p:pic>
        <p:nvPicPr>
          <p:cNvPr id="6" name="Picture 6" descr="C:\Documents and Settings\Administrador\Mis documentos\Mis imágenes\qqqqq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832227" y="10962514"/>
            <a:ext cx="2779712" cy="1084262"/>
          </a:xfrm>
          <a:prstGeom prst="rect">
            <a:avLst/>
          </a:prstGeom>
          <a:noFill/>
        </p:spPr>
      </p:pic>
      <p:pic>
        <p:nvPicPr>
          <p:cNvPr id="7" name="Picture 7" descr="C:\Documents and Settings\Administrador\Mis documentos\Mis imágenes\aaaa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783039" y="8092302"/>
            <a:ext cx="3621088" cy="1084262"/>
          </a:xfrm>
          <a:prstGeom prst="rect">
            <a:avLst/>
          </a:prstGeom>
          <a:noFill/>
        </p:spPr>
      </p:pic>
      <p:pic>
        <p:nvPicPr>
          <p:cNvPr id="8" name="Picture 8" descr="C:\Documents and Settings\Administrador\Mis documentos\Mis imágenes\aaaaa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760789" y="2461392"/>
            <a:ext cx="2706688" cy="1084262"/>
          </a:xfrm>
          <a:prstGeom prst="rect">
            <a:avLst/>
          </a:prstGeom>
          <a:noFill/>
        </p:spPr>
      </p:pic>
      <p:pic>
        <p:nvPicPr>
          <p:cNvPr id="9" name="Picture 9" descr="C:\Documents and Settings\Administrador\Mis documentos\Mis imágenes\aaaaaa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760789" y="1091378"/>
            <a:ext cx="3022600" cy="1084262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istrador\Mis documentos\Mis imágenes\gh.pn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903269" y="-72270"/>
            <a:ext cx="4857751" cy="890588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istrador\Mis documentos\Mis imágenes\ghh.png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675442"/>
            <a:ext cx="8667751" cy="371475"/>
          </a:xfrm>
          <a:prstGeom prst="rect">
            <a:avLst/>
          </a:prstGeom>
          <a:noFill/>
        </p:spPr>
      </p:pic>
      <p:sp>
        <p:nvSpPr>
          <p:cNvPr id="30" name="29 Elipse"/>
          <p:cNvSpPr/>
          <p:nvPr/>
        </p:nvSpPr>
        <p:spPr>
          <a:xfrm>
            <a:off x="1831963" y="1604136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30 Elipse"/>
          <p:cNvSpPr/>
          <p:nvPr/>
        </p:nvSpPr>
        <p:spPr>
          <a:xfrm>
            <a:off x="1831963" y="2890020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31 Elipse"/>
          <p:cNvSpPr/>
          <p:nvPr/>
        </p:nvSpPr>
        <p:spPr>
          <a:xfrm>
            <a:off x="1831963" y="4104466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32 Elipse"/>
          <p:cNvSpPr/>
          <p:nvPr/>
        </p:nvSpPr>
        <p:spPr>
          <a:xfrm>
            <a:off x="1831963" y="560466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33 Elipse"/>
          <p:cNvSpPr/>
          <p:nvPr/>
        </p:nvSpPr>
        <p:spPr>
          <a:xfrm>
            <a:off x="1831963" y="703342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5" name="34 Elipse"/>
          <p:cNvSpPr/>
          <p:nvPr/>
        </p:nvSpPr>
        <p:spPr>
          <a:xfrm>
            <a:off x="1831963" y="8605060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6" name="35 Elipse"/>
          <p:cNvSpPr/>
          <p:nvPr/>
        </p:nvSpPr>
        <p:spPr>
          <a:xfrm>
            <a:off x="1831963" y="9962382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7" name="36 Elipse"/>
          <p:cNvSpPr/>
          <p:nvPr/>
        </p:nvSpPr>
        <p:spPr>
          <a:xfrm>
            <a:off x="1831963" y="11462580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37 Elipse"/>
          <p:cNvSpPr/>
          <p:nvPr/>
        </p:nvSpPr>
        <p:spPr>
          <a:xfrm>
            <a:off x="3760789" y="1604136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9" name="38 Elipse"/>
          <p:cNvSpPr/>
          <p:nvPr/>
        </p:nvSpPr>
        <p:spPr>
          <a:xfrm>
            <a:off x="3760789" y="2890020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0" name="39 Elipse"/>
          <p:cNvSpPr/>
          <p:nvPr/>
        </p:nvSpPr>
        <p:spPr>
          <a:xfrm>
            <a:off x="3760789" y="4104466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1" name="40 Elipse"/>
          <p:cNvSpPr/>
          <p:nvPr/>
        </p:nvSpPr>
        <p:spPr>
          <a:xfrm>
            <a:off x="3760789" y="560466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2" name="41 Elipse"/>
          <p:cNvSpPr/>
          <p:nvPr/>
        </p:nvSpPr>
        <p:spPr>
          <a:xfrm>
            <a:off x="3760789" y="703342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3" name="42 Elipse"/>
          <p:cNvSpPr/>
          <p:nvPr/>
        </p:nvSpPr>
        <p:spPr>
          <a:xfrm>
            <a:off x="3760789" y="8605060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4" name="43 Elipse"/>
          <p:cNvSpPr/>
          <p:nvPr/>
        </p:nvSpPr>
        <p:spPr>
          <a:xfrm>
            <a:off x="3760789" y="9962382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5" name="44 Elipse"/>
          <p:cNvSpPr/>
          <p:nvPr/>
        </p:nvSpPr>
        <p:spPr>
          <a:xfrm>
            <a:off x="3760789" y="11462580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WinuE</cp:lastModifiedBy>
  <cp:revision>3</cp:revision>
  <dcterms:created xsi:type="dcterms:W3CDTF">2013-12-07T19:08:22Z</dcterms:created>
  <dcterms:modified xsi:type="dcterms:W3CDTF">2013-12-07T19:29:08Z</dcterms:modified>
</cp:coreProperties>
</file>