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49BD-C90F-479A-B215-70D397108A20}" type="datetimeFigureOut">
              <a:rPr lang="es-MX" smtClean="0"/>
              <a:t>14/12/2013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3F3A-4882-42A6-8626-47B7D39B5C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8001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49BD-C90F-479A-B215-70D397108A20}" type="datetimeFigureOut">
              <a:rPr lang="es-MX" smtClean="0"/>
              <a:t>14/12/2013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3F3A-4882-42A6-8626-47B7D39B5C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959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49BD-C90F-479A-B215-70D397108A20}" type="datetimeFigureOut">
              <a:rPr lang="es-MX" smtClean="0"/>
              <a:t>14/12/2013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3F3A-4882-42A6-8626-47B7D39B5C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020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49BD-C90F-479A-B215-70D397108A20}" type="datetimeFigureOut">
              <a:rPr lang="es-MX" smtClean="0"/>
              <a:t>14/12/2013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3F3A-4882-42A6-8626-47B7D39B5C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903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49BD-C90F-479A-B215-70D397108A20}" type="datetimeFigureOut">
              <a:rPr lang="es-MX" smtClean="0"/>
              <a:t>14/12/2013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3F3A-4882-42A6-8626-47B7D39B5C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398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49BD-C90F-479A-B215-70D397108A20}" type="datetimeFigureOut">
              <a:rPr lang="es-MX" smtClean="0"/>
              <a:t>14/12/2013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3F3A-4882-42A6-8626-47B7D39B5C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7460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49BD-C90F-479A-B215-70D397108A20}" type="datetimeFigureOut">
              <a:rPr lang="es-MX" smtClean="0"/>
              <a:t>14/12/2013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3F3A-4882-42A6-8626-47B7D39B5C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40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49BD-C90F-479A-B215-70D397108A20}" type="datetimeFigureOut">
              <a:rPr lang="es-MX" smtClean="0"/>
              <a:t>14/12/2013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3F3A-4882-42A6-8626-47B7D39B5C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1085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49BD-C90F-479A-B215-70D397108A20}" type="datetimeFigureOut">
              <a:rPr lang="es-MX" smtClean="0"/>
              <a:t>14/12/2013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3F3A-4882-42A6-8626-47B7D39B5C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8204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49BD-C90F-479A-B215-70D397108A20}" type="datetimeFigureOut">
              <a:rPr lang="es-MX" smtClean="0"/>
              <a:t>14/12/2013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3F3A-4882-42A6-8626-47B7D39B5C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4067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49BD-C90F-479A-B215-70D397108A20}" type="datetimeFigureOut">
              <a:rPr lang="es-MX" smtClean="0"/>
              <a:t>14/12/2013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3F3A-4882-42A6-8626-47B7D39B5C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112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749BD-C90F-479A-B215-70D397108A20}" type="datetimeFigureOut">
              <a:rPr lang="es-MX" smtClean="0"/>
              <a:t>14/12/2013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33F3A-4882-42A6-8626-47B7D39B5C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8546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512" y="548680"/>
            <a:ext cx="30963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dobe Caslon Pro Bold" pitchFamily="18" charset="0"/>
              </a:rPr>
              <a:t>Sopa de letras.</a:t>
            </a:r>
          </a:p>
          <a:p>
            <a:r>
              <a:rPr lang="es-MX" dirty="0" smtClean="0">
                <a:latin typeface="Adobe Caslon Pro Bold" pitchFamily="18" charset="0"/>
              </a:rPr>
              <a:t>Busca las palabras.</a:t>
            </a:r>
          </a:p>
          <a:p>
            <a:r>
              <a:rPr lang="es-MX" dirty="0" smtClean="0">
                <a:latin typeface="Adobe Caslon Pro Bold" pitchFamily="18" charset="0"/>
              </a:rPr>
              <a:t>1. NAVIDAD</a:t>
            </a:r>
          </a:p>
          <a:p>
            <a:r>
              <a:rPr lang="es-MX" dirty="0" smtClean="0">
                <a:latin typeface="Adobe Caslon Pro Bold" pitchFamily="18" charset="0"/>
              </a:rPr>
              <a:t>2. POSADAS</a:t>
            </a:r>
          </a:p>
          <a:p>
            <a:r>
              <a:rPr lang="es-MX" dirty="0" smtClean="0">
                <a:latin typeface="Adobe Caslon Pro Bold" pitchFamily="18" charset="0"/>
              </a:rPr>
              <a:t>3. VILLANCICOS</a:t>
            </a:r>
          </a:p>
          <a:p>
            <a:r>
              <a:rPr lang="es-MX" dirty="0" smtClean="0">
                <a:latin typeface="Adobe Caslon Pro Bold" pitchFamily="18" charset="0"/>
              </a:rPr>
              <a:t>4. FIESTAS</a:t>
            </a:r>
          </a:p>
          <a:p>
            <a:r>
              <a:rPr lang="es-MX" dirty="0" smtClean="0">
                <a:latin typeface="Adobe Caslon Pro Bold" pitchFamily="18" charset="0"/>
              </a:rPr>
              <a:t>5. PIÑATAS</a:t>
            </a:r>
          </a:p>
          <a:p>
            <a:r>
              <a:rPr lang="es-MX" dirty="0" smtClean="0">
                <a:latin typeface="Adobe Caslon Pro Bold" pitchFamily="18" charset="0"/>
              </a:rPr>
              <a:t>6. DESEOS</a:t>
            </a:r>
          </a:p>
          <a:p>
            <a:r>
              <a:rPr lang="es-MX" dirty="0" smtClean="0">
                <a:latin typeface="Adobe Caslon Pro Bold" pitchFamily="18" charset="0"/>
              </a:rPr>
              <a:t>7. ESFERAS</a:t>
            </a:r>
          </a:p>
          <a:p>
            <a:r>
              <a:rPr lang="es-MX" dirty="0" smtClean="0">
                <a:latin typeface="Adobe Caslon Pro Bold" pitchFamily="18" charset="0"/>
              </a:rPr>
              <a:t>8. RENOS</a:t>
            </a:r>
          </a:p>
          <a:p>
            <a:r>
              <a:rPr lang="es-MX" dirty="0" smtClean="0">
                <a:latin typeface="Adobe Caslon Pro Bold" pitchFamily="18" charset="0"/>
              </a:rPr>
              <a:t>9. NIEVE</a:t>
            </a:r>
          </a:p>
          <a:p>
            <a:r>
              <a:rPr lang="es-MX" dirty="0" smtClean="0">
                <a:latin typeface="Adobe Caslon Pro Bold" pitchFamily="18" charset="0"/>
              </a:rPr>
              <a:t>10. PINO</a:t>
            </a:r>
          </a:p>
          <a:p>
            <a:r>
              <a:rPr lang="es-MX" dirty="0" smtClean="0">
                <a:latin typeface="Adobe Caslon Pro Bold" pitchFamily="18" charset="0"/>
              </a:rPr>
              <a:t>11. REGALOS</a:t>
            </a:r>
          </a:p>
          <a:p>
            <a:r>
              <a:rPr lang="es-MX" dirty="0" smtClean="0">
                <a:latin typeface="Adobe Caslon Pro Bold" pitchFamily="18" charset="0"/>
              </a:rPr>
              <a:t>12. FELICIDAD</a:t>
            </a:r>
          </a:p>
          <a:p>
            <a:r>
              <a:rPr lang="es-MX" dirty="0" smtClean="0">
                <a:latin typeface="Adobe Caslon Pro Bold" pitchFamily="18" charset="0"/>
              </a:rPr>
              <a:t>13. PAVO</a:t>
            </a:r>
          </a:p>
          <a:p>
            <a:r>
              <a:rPr lang="es-MX" dirty="0" smtClean="0">
                <a:latin typeface="Adobe Caslon Pro Bold" pitchFamily="18" charset="0"/>
              </a:rPr>
              <a:t>14. CORONAS</a:t>
            </a:r>
          </a:p>
          <a:p>
            <a:r>
              <a:rPr lang="es-MX" dirty="0" smtClean="0">
                <a:latin typeface="Adobe Caslon Pro Bold" pitchFamily="18" charset="0"/>
              </a:rPr>
              <a:t>15. PAZ</a:t>
            </a:r>
          </a:p>
          <a:p>
            <a:endParaRPr lang="es-MX" dirty="0">
              <a:latin typeface="Adobe Caslon Pro Bold" pitchFamily="18" charset="0"/>
            </a:endParaRPr>
          </a:p>
        </p:txBody>
      </p:sp>
      <p:pic>
        <p:nvPicPr>
          <p:cNvPr id="2052" name="Picture 4" descr="http://www.escuelaenred.ws/sistema/data/tareas/cursosenred/_Imprimible/000005/5454/5454_1.jpg?z=1804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0"/>
            <a:ext cx="58681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2319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scuelaenred.ws/sistema/data/tareas/cursosenred/_Imprimible/000005/5454/5454_2.jpg?z=8831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0"/>
            <a:ext cx="60841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67544" y="836712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Adobe Caslon Pro Bold" pitchFamily="18" charset="0"/>
              </a:rPr>
              <a:t>Respuestas.</a:t>
            </a:r>
            <a:endParaRPr lang="es-MX" sz="3200" dirty="0">
              <a:latin typeface="Adobe Caslon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925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55</Words>
  <Application>Microsoft Office PowerPoint</Application>
  <PresentationFormat>Presentación en pantalla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</cp:revision>
  <dcterms:created xsi:type="dcterms:W3CDTF">2013-12-13T01:47:46Z</dcterms:created>
  <dcterms:modified xsi:type="dcterms:W3CDTF">2013-12-15T03:04:22Z</dcterms:modified>
</cp:coreProperties>
</file>