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34" d="100"/>
          <a:sy n="34" d="100"/>
        </p:scale>
        <p:origin x="-178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39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7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63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29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90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52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24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33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9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14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50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41490" y="221158"/>
            <a:ext cx="5739464" cy="8429679"/>
          </a:xfrm>
          <a:prstGeom prst="rect">
            <a:avLst/>
          </a:prstGeom>
          <a:ln w="920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5" b="5986"/>
          <a:stretch/>
        </p:blipFill>
        <p:spPr>
          <a:xfrm>
            <a:off x="798376" y="1368286"/>
            <a:ext cx="1083563" cy="1166888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705" b="5986"/>
          <a:stretch/>
        </p:blipFill>
        <p:spPr>
          <a:xfrm>
            <a:off x="4910178" y="5708957"/>
            <a:ext cx="1046584" cy="1127066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6432">
            <a:off x="731168" y="2607114"/>
            <a:ext cx="1419795" cy="1502319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6432">
            <a:off x="4683536" y="4169586"/>
            <a:ext cx="1419795" cy="1502319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4" y="4084377"/>
            <a:ext cx="1280298" cy="1531470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47" y="2700702"/>
            <a:ext cx="1280298" cy="1531470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16" y="5625417"/>
            <a:ext cx="1133955" cy="1399886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904" y="6923501"/>
            <a:ext cx="1142328" cy="141022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6" t="3338" r="6249" b="31991"/>
          <a:stretch/>
        </p:blipFill>
        <p:spPr>
          <a:xfrm>
            <a:off x="568295" y="7099428"/>
            <a:ext cx="1283247" cy="1489428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1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236" t="3338" r="6249" b="31991"/>
          <a:stretch/>
        </p:blipFill>
        <p:spPr>
          <a:xfrm>
            <a:off x="4605908" y="1337382"/>
            <a:ext cx="1139497" cy="1322581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98374" y="655796"/>
            <a:ext cx="507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KG Dark Side" panose="02000503000000020004" pitchFamily="2" charset="0"/>
              </a:rPr>
              <a:t>Une el objeto con su sobra </a:t>
            </a:r>
            <a:endParaRPr lang="es-ES" sz="2400" dirty="0">
              <a:latin typeface="KG Dark Sid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220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</dc:creator>
  <cp:lastModifiedBy>01</cp:lastModifiedBy>
  <cp:revision>1</cp:revision>
  <dcterms:created xsi:type="dcterms:W3CDTF">2014-01-09T23:55:53Z</dcterms:created>
  <dcterms:modified xsi:type="dcterms:W3CDTF">2014-01-09T23:58:19Z</dcterms:modified>
</cp:coreProperties>
</file>