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717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54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74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37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704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363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21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554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147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959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968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993A-2708-42D8-B1B7-C15F3B4AE04D}" type="datetimeFigureOut">
              <a:rPr lang="es-MX" smtClean="0"/>
              <a:t>14/01/2014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219D-775A-4688-9AF0-3689651C39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955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1832248" y="0"/>
            <a:ext cx="7772400" cy="1470025"/>
          </a:xfrm>
        </p:spPr>
        <p:txBody>
          <a:bodyPr/>
          <a:lstStyle/>
          <a:p>
            <a:r>
              <a:rPr lang="es-MX" dirty="0" smtClean="0">
                <a:latin typeface="Airplanes in the Night Sky" pitchFamily="2" charset="0"/>
                <a:ea typeface="Airplanes in the Night Sky" pitchFamily="2" charset="0"/>
              </a:rPr>
              <a:t>Memorama</a:t>
            </a:r>
            <a:endParaRPr lang="es-MX" dirty="0">
              <a:latin typeface="Airplanes in the Night Sky" pitchFamily="2" charset="0"/>
              <a:ea typeface="Airplanes in the Night Sky" pitchFamily="2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333361"/>
            <a:ext cx="3480816" cy="2145792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808248"/>
            <a:ext cx="3462528" cy="2054352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592" y="1340768"/>
            <a:ext cx="3480816" cy="2145792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592" y="3815655"/>
            <a:ext cx="3462528" cy="205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52" y="973532"/>
            <a:ext cx="3480816" cy="225552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52" y="3486120"/>
            <a:ext cx="3462528" cy="210312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84" y="980728"/>
            <a:ext cx="3480816" cy="225552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84" y="3493316"/>
            <a:ext cx="3462528" cy="21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7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160" y="3563080"/>
            <a:ext cx="3480816" cy="2170176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160" y="1052736"/>
            <a:ext cx="3462528" cy="218846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600" y="3563080"/>
            <a:ext cx="3480816" cy="2170176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600" y="1052736"/>
            <a:ext cx="3462528" cy="218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3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60" y="3573016"/>
            <a:ext cx="3334512" cy="2182368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3383280" cy="215798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648" y="3573016"/>
            <a:ext cx="3334512" cy="218236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80" y="980728"/>
            <a:ext cx="3383280" cy="215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3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720" y="888720"/>
            <a:ext cx="3383280" cy="2279904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720" y="3676616"/>
            <a:ext cx="3255264" cy="2200656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120" y="868304"/>
            <a:ext cx="3383280" cy="227990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120" y="3656200"/>
            <a:ext cx="3255264" cy="220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3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24" y="959616"/>
            <a:ext cx="3334512" cy="2200656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24" y="3477915"/>
            <a:ext cx="3334512" cy="2182368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888" y="980728"/>
            <a:ext cx="3334512" cy="2200656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888" y="3499027"/>
            <a:ext cx="3334512" cy="218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3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Presentación en pantalla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Memorama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Memorama</dc:title>
  <dc:creator>Karen Campos'</dc:creator>
  <cp:lastModifiedBy>Karen Campos'</cp:lastModifiedBy>
  <cp:revision>1</cp:revision>
  <dcterms:created xsi:type="dcterms:W3CDTF">2014-01-15T02:27:09Z</dcterms:created>
  <dcterms:modified xsi:type="dcterms:W3CDTF">2014-01-15T02:31:22Z</dcterms:modified>
</cp:coreProperties>
</file>