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28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EA774-20C7-4BD7-A3BA-4A4162AD2F76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3F5BC-C6F1-4B1E-BA2B-8006BED6461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ot to d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0"/>
            <a:ext cx="22145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Comic Sans MS" pitchFamily="66" charset="0"/>
              </a:rPr>
              <a:t>Sigue la secuencia para descubrir la imagen</a:t>
            </a:r>
            <a:endParaRPr lang="es-ES" sz="2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2</cp:revision>
  <dcterms:created xsi:type="dcterms:W3CDTF">2013-11-28T16:22:04Z</dcterms:created>
  <dcterms:modified xsi:type="dcterms:W3CDTF">2013-11-28T16:23:39Z</dcterms:modified>
</cp:coreProperties>
</file>