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8" r:id="rId3"/>
    <p:sldId id="263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7" r:id="rId24"/>
    <p:sldId id="280" r:id="rId25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7" autoAdjust="0"/>
    <p:restoredTop sz="94660"/>
  </p:normalViewPr>
  <p:slideViewPr>
    <p:cSldViewPr>
      <p:cViewPr varScale="1">
        <p:scale>
          <a:sx n="69" d="100"/>
          <a:sy n="69" d="100"/>
        </p:scale>
        <p:origin x="-8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02715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056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404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978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3957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971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1591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5464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6339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55234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89546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A37F9-1426-46E0-8B9C-56DDAE06FBB7}" type="datetimeFigureOut">
              <a:rPr lang="es-MX" smtClean="0"/>
              <a:t>26/11/2013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13FE68-0605-4CD2-9D10-B3487C4FEE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89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jp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23.gif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23.gif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23.gif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23.gif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23.gif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23.gif"/><Relationship Id="rId4" Type="http://schemas.openxmlformats.org/officeDocument/2006/relationships/slide" Target="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.png"/><Relationship Id="rId5" Type="http://schemas.openxmlformats.org/officeDocument/2006/relationships/image" Target="../media/image23.gif"/><Relationship Id="rId4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av"/><Relationship Id="rId7" Type="http://schemas.openxmlformats.org/officeDocument/2006/relationships/image" Target="../media/image24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Relationship Id="rId9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av"/><Relationship Id="rId7" Type="http://schemas.openxmlformats.org/officeDocument/2006/relationships/image" Target="../media/image24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5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Relationship Id="rId9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av"/><Relationship Id="rId7" Type="http://schemas.openxmlformats.org/officeDocument/2006/relationships/image" Target="../media/image24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Relationship Id="rId9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av"/><Relationship Id="rId7" Type="http://schemas.openxmlformats.org/officeDocument/2006/relationships/image" Target="../media/image24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7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Relationship Id="rId9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av"/><Relationship Id="rId7" Type="http://schemas.openxmlformats.org/officeDocument/2006/relationships/image" Target="../media/image24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8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Relationship Id="rId9" Type="http://schemas.openxmlformats.org/officeDocument/2006/relationships/image" Target="../media/image25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av"/><Relationship Id="rId7" Type="http://schemas.openxmlformats.org/officeDocument/2006/relationships/image" Target="../media/image24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9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Relationship Id="rId9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.wav"/><Relationship Id="rId7" Type="http://schemas.openxmlformats.org/officeDocument/2006/relationships/image" Target="../media/image24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24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6.wav"/><Relationship Id="rId9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5" Type="http://schemas.openxmlformats.org/officeDocument/2006/relationships/image" Target="../media/image10.png"/><Relationship Id="rId4" Type="http://schemas.openxmlformats.org/officeDocument/2006/relationships/slide" Target="slide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18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slide" Target="slide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slide" Target="slide2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slide" Target="slide2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5" Type="http://schemas.openxmlformats.org/officeDocument/2006/relationships/image" Target="../media/image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1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6"/>
            <a:ext cx="9230370" cy="6856544"/>
          </a:xfrm>
          <a:prstGeom prst="rect">
            <a:avLst/>
          </a:prstGeom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500385" y="-99392"/>
            <a:ext cx="8229600" cy="2016224"/>
          </a:xfrm>
        </p:spPr>
        <p:txBody>
          <a:bodyPr>
            <a:normAutofit/>
          </a:bodyPr>
          <a:lstStyle/>
          <a:p>
            <a:r>
              <a:rPr lang="es-MX" sz="115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El invierno</a:t>
            </a:r>
            <a:endParaRPr lang="es-MX" sz="115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6" name="inviern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6632" y="2132856"/>
            <a:ext cx="609600" cy="609600"/>
          </a:xfrm>
          <a:prstGeom prst="rect">
            <a:avLst/>
          </a:prstGeom>
        </p:spPr>
      </p:pic>
      <p:pic>
        <p:nvPicPr>
          <p:cNvPr id="8" name="Música Navideña Mix Instrumental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8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60648" y="3104146"/>
            <a:ext cx="609600" cy="609600"/>
          </a:xfrm>
          <a:prstGeom prst="rect">
            <a:avLst/>
          </a:prstGeom>
        </p:spPr>
      </p:pic>
      <p:pic>
        <p:nvPicPr>
          <p:cNvPr id="9" name="8 Imagen" descr="knjfi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4797152"/>
            <a:ext cx="8424936" cy="1745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0"/>
    </mc:Choice>
    <mc:Fallback>
      <p:transition spd="slow"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1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8)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7547" numSld="9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539552" y="5642503"/>
            <a:ext cx="1872208" cy="864096"/>
            <a:chOff x="6876256" y="5805264"/>
            <a:chExt cx="1872208" cy="864096"/>
          </a:xfrm>
        </p:grpSpPr>
        <p:sp>
          <p:nvSpPr>
            <p:cNvPr id="2" name="1 Flecha izquierda">
              <a:hlinkClick r:id="rId4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" name="2 CuadroTexto">
              <a:hlinkClick r:id="rId4" action="ppaction://hlinksldjump"/>
            </p:cNvPr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Regresar</a:t>
              </a:r>
              <a:endParaRPr lang="es-MX" dirty="0"/>
            </a:p>
          </p:txBody>
        </p:sp>
      </p:grpSp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348" y="1206870"/>
            <a:ext cx="3449538" cy="4867681"/>
          </a:xfrm>
          <a:prstGeom prst="rect">
            <a:avLst/>
          </a:prstGeom>
        </p:spPr>
      </p:pic>
      <p:sp>
        <p:nvSpPr>
          <p:cNvPr id="7" name="6 Llamada de nube"/>
          <p:cNvSpPr/>
          <p:nvPr/>
        </p:nvSpPr>
        <p:spPr>
          <a:xfrm>
            <a:off x="611560" y="404664"/>
            <a:ext cx="4032448" cy="2808312"/>
          </a:xfrm>
          <a:prstGeom prst="cloudCallout">
            <a:avLst>
              <a:gd name="adj1" fmla="val 67123"/>
              <a:gd name="adj2" fmla="val 343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7 CuadroTexto"/>
          <p:cNvSpPr txBox="1"/>
          <p:nvPr/>
        </p:nvSpPr>
        <p:spPr>
          <a:xfrm>
            <a:off x="1259632" y="1052736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¡</a:t>
            </a:r>
            <a:r>
              <a:rPr lang="es-MX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Inténtalo de nuevo!</a:t>
            </a:r>
            <a:endParaRPr lang="es-MX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1" name="intenta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6632" y="2908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2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13048" y="5435932"/>
            <a:ext cx="1872208" cy="864096"/>
            <a:chOff x="6876256" y="5805264"/>
            <a:chExt cx="1872208" cy="864096"/>
          </a:xfrm>
        </p:grpSpPr>
        <p:sp>
          <p:nvSpPr>
            <p:cNvPr id="3" name="2 Flecha izquierda">
              <a:hlinkClick r:id="rId4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Regresar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06870"/>
            <a:ext cx="3449538" cy="4867681"/>
          </a:xfrm>
          <a:prstGeom prst="rect">
            <a:avLst/>
          </a:prstGeom>
        </p:spPr>
      </p:pic>
      <p:sp>
        <p:nvSpPr>
          <p:cNvPr id="8" name="7 Llamada de nube"/>
          <p:cNvSpPr/>
          <p:nvPr/>
        </p:nvSpPr>
        <p:spPr>
          <a:xfrm>
            <a:off x="611560" y="404664"/>
            <a:ext cx="4032448" cy="2808312"/>
          </a:xfrm>
          <a:prstGeom prst="cloudCallout">
            <a:avLst>
              <a:gd name="adj1" fmla="val 67123"/>
              <a:gd name="adj2" fmla="val 343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1259632" y="1052736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¡</a:t>
            </a:r>
            <a:r>
              <a:rPr lang="es-MX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Inténtalo de nuevo!</a:t>
            </a:r>
            <a:endParaRPr lang="es-MX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intenta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76672" y="26795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0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83568" y="5590363"/>
            <a:ext cx="1872208" cy="864096"/>
            <a:chOff x="6876256" y="5775029"/>
            <a:chExt cx="1872208" cy="864096"/>
          </a:xfrm>
        </p:grpSpPr>
        <p:sp>
          <p:nvSpPr>
            <p:cNvPr id="3" name="2 Flecha izquierda">
              <a:hlinkClick r:id="rId4" action="ppaction://hlinksldjump"/>
            </p:cNvPr>
            <p:cNvSpPr/>
            <p:nvPr/>
          </p:nvSpPr>
          <p:spPr>
            <a:xfrm>
              <a:off x="6876256" y="5775029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Regresar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06870"/>
            <a:ext cx="3449538" cy="4867681"/>
          </a:xfrm>
          <a:prstGeom prst="rect">
            <a:avLst/>
          </a:prstGeom>
        </p:spPr>
      </p:pic>
      <p:sp>
        <p:nvSpPr>
          <p:cNvPr id="8" name="7 Llamada de nube"/>
          <p:cNvSpPr/>
          <p:nvPr/>
        </p:nvSpPr>
        <p:spPr>
          <a:xfrm>
            <a:off x="611560" y="404664"/>
            <a:ext cx="4032448" cy="2808312"/>
          </a:xfrm>
          <a:prstGeom prst="cloudCallout">
            <a:avLst>
              <a:gd name="adj1" fmla="val 67123"/>
              <a:gd name="adj2" fmla="val 343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1259632" y="1052736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¡</a:t>
            </a:r>
            <a:r>
              <a:rPr lang="es-MX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Inténtalo de nuevo!</a:t>
            </a:r>
            <a:endParaRPr lang="es-MX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intenta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4624" y="3335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11560" y="5614981"/>
            <a:ext cx="1872208" cy="864096"/>
            <a:chOff x="6876256" y="5805264"/>
            <a:chExt cx="1872208" cy="864096"/>
          </a:xfrm>
        </p:grpSpPr>
        <p:sp>
          <p:nvSpPr>
            <p:cNvPr id="3" name="2 Flecha izquierda">
              <a:hlinkClick r:id="rId4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Regresar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06870"/>
            <a:ext cx="3449538" cy="4867681"/>
          </a:xfrm>
          <a:prstGeom prst="rect">
            <a:avLst/>
          </a:prstGeom>
        </p:spPr>
      </p:pic>
      <p:sp>
        <p:nvSpPr>
          <p:cNvPr id="8" name="7 Llamada de nube"/>
          <p:cNvSpPr/>
          <p:nvPr/>
        </p:nvSpPr>
        <p:spPr>
          <a:xfrm>
            <a:off x="611560" y="404664"/>
            <a:ext cx="4032448" cy="2808312"/>
          </a:xfrm>
          <a:prstGeom prst="cloudCallout">
            <a:avLst>
              <a:gd name="adj1" fmla="val 67123"/>
              <a:gd name="adj2" fmla="val 343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1259632" y="1052736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¡</a:t>
            </a:r>
            <a:r>
              <a:rPr lang="es-MX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Inténtalo de nuevo!</a:t>
            </a:r>
            <a:endParaRPr lang="es-MX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intenta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4624" y="2908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6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539552" y="5557882"/>
            <a:ext cx="1872208" cy="864096"/>
            <a:chOff x="6876256" y="5805264"/>
            <a:chExt cx="1872208" cy="864096"/>
          </a:xfrm>
        </p:grpSpPr>
        <p:sp>
          <p:nvSpPr>
            <p:cNvPr id="3" name="2 Flecha izquierda">
              <a:hlinkClick r:id="rId4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Regresar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06870"/>
            <a:ext cx="3449538" cy="4867681"/>
          </a:xfrm>
          <a:prstGeom prst="rect">
            <a:avLst/>
          </a:prstGeom>
        </p:spPr>
      </p:pic>
      <p:sp>
        <p:nvSpPr>
          <p:cNvPr id="8" name="7 Llamada de nube"/>
          <p:cNvSpPr/>
          <p:nvPr/>
        </p:nvSpPr>
        <p:spPr>
          <a:xfrm>
            <a:off x="611560" y="404664"/>
            <a:ext cx="4032448" cy="2808312"/>
          </a:xfrm>
          <a:prstGeom prst="cloudCallout">
            <a:avLst>
              <a:gd name="adj1" fmla="val 67123"/>
              <a:gd name="adj2" fmla="val 343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1259632" y="1052736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¡</a:t>
            </a:r>
            <a:r>
              <a:rPr lang="es-MX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Inténtalo de nuevo!</a:t>
            </a:r>
            <a:endParaRPr lang="es-MX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intenta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60648" y="28124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11560" y="5642503"/>
            <a:ext cx="1872208" cy="864096"/>
            <a:chOff x="6876256" y="5805264"/>
            <a:chExt cx="1872208" cy="864096"/>
          </a:xfrm>
        </p:grpSpPr>
        <p:sp>
          <p:nvSpPr>
            <p:cNvPr id="3" name="2 Flecha izquierda"/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>
              <a:hlinkClick r:id="rId4" action="ppaction://hlinksldjump"/>
            </p:cNvPr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Regresar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06870"/>
            <a:ext cx="3449538" cy="4867681"/>
          </a:xfrm>
          <a:prstGeom prst="rect">
            <a:avLst/>
          </a:prstGeom>
        </p:spPr>
      </p:pic>
      <p:sp>
        <p:nvSpPr>
          <p:cNvPr id="8" name="7 Llamada de nube"/>
          <p:cNvSpPr/>
          <p:nvPr/>
        </p:nvSpPr>
        <p:spPr>
          <a:xfrm>
            <a:off x="611560" y="404664"/>
            <a:ext cx="4032448" cy="2808312"/>
          </a:xfrm>
          <a:prstGeom prst="cloudCallout">
            <a:avLst>
              <a:gd name="adj1" fmla="val 67123"/>
              <a:gd name="adj2" fmla="val 343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1259632" y="1052736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¡</a:t>
            </a:r>
            <a:r>
              <a:rPr lang="es-MX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Inténtalo de nuevo!</a:t>
            </a:r>
            <a:endParaRPr lang="es-MX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intenta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72616" y="3164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4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467544" y="5620598"/>
            <a:ext cx="1872208" cy="864096"/>
            <a:chOff x="6876256" y="5805264"/>
            <a:chExt cx="1872208" cy="864096"/>
          </a:xfrm>
        </p:grpSpPr>
        <p:sp>
          <p:nvSpPr>
            <p:cNvPr id="3" name="2 Flecha izquierda">
              <a:hlinkClick r:id="rId4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Regresar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206870"/>
            <a:ext cx="3449538" cy="4867681"/>
          </a:xfrm>
          <a:prstGeom prst="rect">
            <a:avLst/>
          </a:prstGeom>
        </p:spPr>
      </p:pic>
      <p:sp>
        <p:nvSpPr>
          <p:cNvPr id="8" name="7 Llamada de nube"/>
          <p:cNvSpPr/>
          <p:nvPr/>
        </p:nvSpPr>
        <p:spPr>
          <a:xfrm>
            <a:off x="611560" y="404664"/>
            <a:ext cx="4032448" cy="2808312"/>
          </a:xfrm>
          <a:prstGeom prst="cloudCallout">
            <a:avLst>
              <a:gd name="adj1" fmla="val 67123"/>
              <a:gd name="adj2" fmla="val 34380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8 CuadroTexto"/>
          <p:cNvSpPr txBox="1"/>
          <p:nvPr/>
        </p:nvSpPr>
        <p:spPr>
          <a:xfrm>
            <a:off x="1259632" y="1052736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¡</a:t>
            </a:r>
            <a:r>
              <a:rPr lang="es-MX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Inténtalo de nuevo!</a:t>
            </a:r>
            <a:endParaRPr lang="es-MX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" name="intental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16632" y="36892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6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876256" y="5620598"/>
            <a:ext cx="1872208" cy="864096"/>
            <a:chOff x="6876256" y="5805264"/>
            <a:chExt cx="1872208" cy="864096"/>
          </a:xfrm>
        </p:grpSpPr>
        <p:sp>
          <p:nvSpPr>
            <p:cNvPr id="3" name="2 Flecha izquierda">
              <a:hlinkClick r:id="rId6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Siguiente</a:t>
              </a:r>
              <a:endParaRPr lang="es-MX" dirty="0"/>
            </a:p>
          </p:txBody>
        </p:sp>
      </p:grpSp>
      <p:pic>
        <p:nvPicPr>
          <p:cNvPr id="5" name="4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01457"/>
            <a:ext cx="5184576" cy="433585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39552" y="476672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¡Respuesta correcta!</a:t>
            </a:r>
            <a:endParaRPr lang="es-MX" sz="66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correct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6632" y="2636912"/>
            <a:ext cx="609600" cy="609600"/>
          </a:xfrm>
          <a:prstGeom prst="rect">
            <a:avLst/>
          </a:prstGeom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96686" y="3246512"/>
            <a:ext cx="609600" cy="609600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6503694" y="1476517"/>
            <a:ext cx="2404913" cy="3884107"/>
            <a:chOff x="6503694" y="1476517"/>
            <a:chExt cx="2404913" cy="3884107"/>
          </a:xfrm>
        </p:grpSpPr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063" y="2790005"/>
              <a:ext cx="874161" cy="849879"/>
            </a:xfrm>
            <a:prstGeom prst="rect">
              <a:avLst/>
            </a:prstGeom>
          </p:spPr>
        </p:pic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088" y="3181050"/>
              <a:ext cx="874161" cy="849879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787" y="1476517"/>
              <a:ext cx="874161" cy="849879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30" y="1940126"/>
              <a:ext cx="874161" cy="849879"/>
            </a:xfrm>
            <a:prstGeom prst="rect">
              <a:avLst/>
            </a:prstGeom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46" y="4144143"/>
              <a:ext cx="874161" cy="849879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694" y="4510745"/>
              <a:ext cx="874161" cy="849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943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754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876256" y="5620598"/>
            <a:ext cx="1872208" cy="864096"/>
            <a:chOff x="6876256" y="5805264"/>
            <a:chExt cx="1872208" cy="864096"/>
          </a:xfrm>
        </p:grpSpPr>
        <p:sp>
          <p:nvSpPr>
            <p:cNvPr id="3" name="2 Flecha izquierda">
              <a:hlinkClick r:id="rId6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82295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Siguiente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01457"/>
            <a:ext cx="5184576" cy="4335855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39552" y="476672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¡Respuesta correcta!</a:t>
            </a:r>
            <a:endParaRPr lang="es-MX" sz="66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correct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38885" y="1596657"/>
            <a:ext cx="609600" cy="609600"/>
          </a:xfrm>
          <a:prstGeom prst="rect">
            <a:avLst/>
          </a:prstGeom>
        </p:spPr>
      </p:pic>
      <p:pic>
        <p:nvPicPr>
          <p:cNvPr id="9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4114" y="3861048"/>
            <a:ext cx="609600" cy="609600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6503694" y="1476517"/>
            <a:ext cx="2404913" cy="3884107"/>
            <a:chOff x="6503694" y="1476517"/>
            <a:chExt cx="2404913" cy="3884107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063" y="2790005"/>
              <a:ext cx="874161" cy="849879"/>
            </a:xfrm>
            <a:prstGeom prst="rect">
              <a:avLst/>
            </a:prstGeom>
          </p:spPr>
        </p:pic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088" y="3181050"/>
              <a:ext cx="874161" cy="849879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787" y="1476517"/>
              <a:ext cx="874161" cy="849879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30" y="1940126"/>
              <a:ext cx="874161" cy="849879"/>
            </a:xfrm>
            <a:prstGeom prst="rect">
              <a:avLst/>
            </a:prstGeom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46" y="4144143"/>
              <a:ext cx="874161" cy="849879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694" y="4510745"/>
              <a:ext cx="874161" cy="849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303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876256" y="5620598"/>
            <a:ext cx="1872208" cy="864096"/>
            <a:chOff x="6876256" y="5805264"/>
            <a:chExt cx="1872208" cy="864096"/>
          </a:xfrm>
        </p:grpSpPr>
        <p:sp>
          <p:nvSpPr>
            <p:cNvPr id="3" name="2 Flecha izquierda">
              <a:hlinkClick r:id="rId6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56764" y="6052646"/>
              <a:ext cx="1175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Siguiente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01457"/>
            <a:ext cx="5184576" cy="4335855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39552" y="476672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¡Respuesta correcta!</a:t>
            </a:r>
            <a:endParaRPr lang="es-MX" sz="66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correct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00608" y="2132856"/>
            <a:ext cx="609600" cy="609600"/>
          </a:xfrm>
          <a:prstGeom prst="rect">
            <a:avLst/>
          </a:prstGeom>
        </p:spPr>
      </p:pic>
      <p:pic>
        <p:nvPicPr>
          <p:cNvPr id="9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6592" y="3764584"/>
            <a:ext cx="609600" cy="609600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6503694" y="1476517"/>
            <a:ext cx="2404913" cy="3884107"/>
            <a:chOff x="6503694" y="1476517"/>
            <a:chExt cx="2404913" cy="3884107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063" y="2790005"/>
              <a:ext cx="874161" cy="849879"/>
            </a:xfrm>
            <a:prstGeom prst="rect">
              <a:avLst/>
            </a:prstGeom>
          </p:spPr>
        </p:pic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088" y="3181050"/>
              <a:ext cx="874161" cy="849879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787" y="1476517"/>
              <a:ext cx="874161" cy="849879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30" y="1940126"/>
              <a:ext cx="874161" cy="849879"/>
            </a:xfrm>
            <a:prstGeom prst="rect">
              <a:avLst/>
            </a:prstGeom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46" y="4144143"/>
              <a:ext cx="874161" cy="849879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694" y="4510745"/>
              <a:ext cx="874161" cy="849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60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7547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0212" y="1779970"/>
            <a:ext cx="3059626" cy="382453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421450"/>
            <a:ext cx="2511745" cy="4415265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41875"/>
            <a:ext cx="3093595" cy="453650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10686" y="1896914"/>
            <a:ext cx="2979737" cy="372467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423329"/>
            <a:ext cx="8229600" cy="14687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MX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Elige la imagen que muestra cómo te vistes.</a:t>
            </a:r>
            <a:endParaRPr lang="es-MX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cómo juga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6632" y="2276872"/>
            <a:ext cx="609600" cy="60960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2" y="346237"/>
            <a:ext cx="3347736" cy="418467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82" y="363351"/>
            <a:ext cx="3011376" cy="376422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2679" y="4887161"/>
            <a:ext cx="3168350" cy="396044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75909" y="4817456"/>
            <a:ext cx="3009025" cy="376129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85517"/>
            <a:ext cx="3043542" cy="116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29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876256" y="5620598"/>
            <a:ext cx="1872208" cy="864096"/>
            <a:chOff x="6876256" y="5805264"/>
            <a:chExt cx="1872208" cy="864096"/>
          </a:xfrm>
        </p:grpSpPr>
        <p:sp>
          <p:nvSpPr>
            <p:cNvPr id="3" name="2 Flecha izquierda">
              <a:hlinkClick r:id="rId6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Siguiente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01457"/>
            <a:ext cx="5184576" cy="4335855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39552" y="476672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¡Respuesta correcta!</a:t>
            </a:r>
            <a:endParaRPr lang="es-MX" sz="66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correct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56576" y="1596657"/>
            <a:ext cx="609600" cy="609600"/>
          </a:xfrm>
          <a:prstGeom prst="rect">
            <a:avLst/>
          </a:prstGeom>
        </p:spPr>
      </p:pic>
      <p:pic>
        <p:nvPicPr>
          <p:cNvPr id="9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24114" y="3418114"/>
            <a:ext cx="609600" cy="609600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6503694" y="1476517"/>
            <a:ext cx="2404913" cy="3884107"/>
            <a:chOff x="6503694" y="1476517"/>
            <a:chExt cx="2404913" cy="3884107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063" y="2790005"/>
              <a:ext cx="874161" cy="849879"/>
            </a:xfrm>
            <a:prstGeom prst="rect">
              <a:avLst/>
            </a:prstGeom>
          </p:spPr>
        </p:pic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088" y="3181050"/>
              <a:ext cx="874161" cy="849879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787" y="1476517"/>
              <a:ext cx="874161" cy="849879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30" y="1940126"/>
              <a:ext cx="874161" cy="849879"/>
            </a:xfrm>
            <a:prstGeom prst="rect">
              <a:avLst/>
            </a:prstGeom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46" y="4144143"/>
              <a:ext cx="874161" cy="849879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694" y="4510745"/>
              <a:ext cx="874161" cy="849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582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876256" y="5620598"/>
            <a:ext cx="1872208" cy="864096"/>
            <a:chOff x="6876256" y="5805264"/>
            <a:chExt cx="1872208" cy="864096"/>
          </a:xfrm>
        </p:grpSpPr>
        <p:sp>
          <p:nvSpPr>
            <p:cNvPr id="3" name="2 Flecha izquierda">
              <a:hlinkClick r:id="rId6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Siguiente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01457"/>
            <a:ext cx="5184576" cy="4335855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39552" y="476672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¡Respuesta correcta!</a:t>
            </a:r>
            <a:endParaRPr lang="es-MX" sz="66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correct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4624" y="2132856"/>
            <a:ext cx="609600" cy="609600"/>
          </a:xfrm>
          <a:prstGeom prst="rect">
            <a:avLst/>
          </a:prstGeom>
        </p:spPr>
      </p:pic>
      <p:pic>
        <p:nvPicPr>
          <p:cNvPr id="9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28600" y="3124200"/>
            <a:ext cx="609600" cy="609600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6503694" y="1476517"/>
            <a:ext cx="2404913" cy="3884107"/>
            <a:chOff x="6503694" y="1476517"/>
            <a:chExt cx="2404913" cy="3884107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063" y="2790005"/>
              <a:ext cx="874161" cy="849879"/>
            </a:xfrm>
            <a:prstGeom prst="rect">
              <a:avLst/>
            </a:prstGeom>
          </p:spPr>
        </p:pic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088" y="3181050"/>
              <a:ext cx="874161" cy="849879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787" y="1476517"/>
              <a:ext cx="874161" cy="849879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30" y="1940126"/>
              <a:ext cx="874161" cy="849879"/>
            </a:xfrm>
            <a:prstGeom prst="rect">
              <a:avLst/>
            </a:prstGeom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46" y="4144143"/>
              <a:ext cx="874161" cy="849879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694" y="4510745"/>
              <a:ext cx="874161" cy="849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724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876256" y="5620598"/>
            <a:ext cx="1872208" cy="864096"/>
            <a:chOff x="6876256" y="5805264"/>
            <a:chExt cx="1872208" cy="864096"/>
          </a:xfrm>
        </p:grpSpPr>
        <p:sp>
          <p:nvSpPr>
            <p:cNvPr id="3" name="2 Flecha izquierda">
              <a:hlinkClick r:id="rId6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Siguiente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01457"/>
            <a:ext cx="5184576" cy="4335855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39552" y="476672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¡Respuesta correcta!</a:t>
            </a:r>
            <a:endParaRPr lang="es-MX" sz="66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correct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44608" y="1772816"/>
            <a:ext cx="609600" cy="609600"/>
          </a:xfrm>
          <a:prstGeom prst="rect">
            <a:avLst/>
          </a:prstGeom>
        </p:spPr>
      </p:pic>
      <p:pic>
        <p:nvPicPr>
          <p:cNvPr id="9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6592" y="2819400"/>
            <a:ext cx="609600" cy="609600"/>
          </a:xfrm>
          <a:prstGeom prst="rect">
            <a:avLst/>
          </a:prstGeom>
        </p:spPr>
      </p:pic>
      <p:grpSp>
        <p:nvGrpSpPr>
          <p:cNvPr id="10" name="9 Grupo"/>
          <p:cNvGrpSpPr/>
          <p:nvPr/>
        </p:nvGrpSpPr>
        <p:grpSpPr>
          <a:xfrm>
            <a:off x="6503694" y="1476517"/>
            <a:ext cx="2404913" cy="3884107"/>
            <a:chOff x="6503694" y="1476517"/>
            <a:chExt cx="2404913" cy="3884107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063" y="2790005"/>
              <a:ext cx="874161" cy="849879"/>
            </a:xfrm>
            <a:prstGeom prst="rect">
              <a:avLst/>
            </a:prstGeom>
          </p:spPr>
        </p:pic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088" y="3181050"/>
              <a:ext cx="874161" cy="849879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787" y="1476517"/>
              <a:ext cx="874161" cy="849879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30" y="1940126"/>
              <a:ext cx="874161" cy="849879"/>
            </a:xfrm>
            <a:prstGeom prst="rect">
              <a:avLst/>
            </a:prstGeom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46" y="4144143"/>
              <a:ext cx="874161" cy="849879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694" y="4510745"/>
              <a:ext cx="874161" cy="849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965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6876256" y="5620598"/>
            <a:ext cx="1872208" cy="864096"/>
            <a:chOff x="6876256" y="5805264"/>
            <a:chExt cx="1872208" cy="864096"/>
          </a:xfrm>
        </p:grpSpPr>
        <p:sp>
          <p:nvSpPr>
            <p:cNvPr id="3" name="2 Flecha izquierda">
              <a:hlinkClick r:id="rId6" action="ppaction://hlinksldjump"/>
            </p:cNvPr>
            <p:cNvSpPr/>
            <p:nvPr/>
          </p:nvSpPr>
          <p:spPr>
            <a:xfrm>
              <a:off x="6876256" y="5805264"/>
              <a:ext cx="1872208" cy="864096"/>
            </a:xfrm>
            <a:prstGeom prst="leftArrow">
              <a:avLst/>
            </a:prstGeom>
            <a:solidFill>
              <a:srgbClr val="92D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" name="3 CuadroTexto"/>
            <p:cNvSpPr txBox="1"/>
            <p:nvPr/>
          </p:nvSpPr>
          <p:spPr>
            <a:xfrm>
              <a:off x="7380312" y="605264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dirty="0" smtClean="0"/>
                <a:t>Siguiente</a:t>
              </a:r>
              <a:endParaRPr lang="es-MX" dirty="0"/>
            </a:p>
          </p:txBody>
        </p:sp>
      </p:grpSp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01457"/>
            <a:ext cx="5184576" cy="4335855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539552" y="476672"/>
            <a:ext cx="799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ln w="1905"/>
                <a:solidFill>
                  <a:srgbClr val="FF99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¡Respuesta correcta!</a:t>
            </a:r>
            <a:endParaRPr lang="es-MX" sz="6600" b="1" dirty="0">
              <a:ln w="1905"/>
              <a:solidFill>
                <a:srgbClr val="FF99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correcta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32656" y="2924944"/>
            <a:ext cx="609600" cy="609600"/>
          </a:xfrm>
          <a:prstGeom prst="rect">
            <a:avLst/>
          </a:prstGeom>
        </p:spPr>
      </p:pic>
      <p:pic>
        <p:nvPicPr>
          <p:cNvPr id="9" name="j021409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23056" y="3429000"/>
            <a:ext cx="609600" cy="609600"/>
          </a:xfrm>
          <a:prstGeom prst="rect">
            <a:avLst/>
          </a:prstGeom>
        </p:spPr>
      </p:pic>
      <p:grpSp>
        <p:nvGrpSpPr>
          <p:cNvPr id="15" name="14 Grupo"/>
          <p:cNvGrpSpPr/>
          <p:nvPr/>
        </p:nvGrpSpPr>
        <p:grpSpPr>
          <a:xfrm>
            <a:off x="6503694" y="1476517"/>
            <a:ext cx="2404913" cy="3884107"/>
            <a:chOff x="6503694" y="1476517"/>
            <a:chExt cx="2404913" cy="3884107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1063" y="2790005"/>
              <a:ext cx="874161" cy="849879"/>
            </a:xfrm>
            <a:prstGeom prst="rect">
              <a:avLst/>
            </a:prstGeom>
          </p:spPr>
        </p:pic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088" y="3181050"/>
              <a:ext cx="874161" cy="849879"/>
            </a:xfrm>
            <a:prstGeom prst="rect">
              <a:avLst/>
            </a:prstGeom>
          </p:spPr>
        </p:pic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6787" y="1476517"/>
              <a:ext cx="874161" cy="849879"/>
            </a:xfrm>
            <a:prstGeom prst="rect">
              <a:avLst/>
            </a:prstGeom>
          </p:spPr>
        </p:pic>
        <p:pic>
          <p:nvPicPr>
            <p:cNvPr id="12" name="11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7630" y="1940126"/>
              <a:ext cx="874161" cy="849879"/>
            </a:xfrm>
            <a:prstGeom prst="rect">
              <a:avLst/>
            </a:prstGeom>
          </p:spPr>
        </p:pic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34446" y="4144143"/>
              <a:ext cx="874161" cy="849879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3694" y="4510745"/>
              <a:ext cx="874161" cy="8498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690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566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51818" cy="6858000"/>
          </a:xfrm>
          <a:prstGeom prst="rect">
            <a:avLst/>
          </a:prstGeom>
        </p:spPr>
      </p:pic>
      <p:pic>
        <p:nvPicPr>
          <p:cNvPr id="4" name="gracia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88640" y="2708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13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44" y="692696"/>
            <a:ext cx="2556688" cy="2880320"/>
          </a:xfrm>
          <a:prstGeom prst="rect">
            <a:avLst/>
          </a:prstGeom>
        </p:spPr>
      </p:pic>
      <p:grpSp>
        <p:nvGrpSpPr>
          <p:cNvPr id="13" name="12 Grupo"/>
          <p:cNvGrpSpPr/>
          <p:nvPr/>
        </p:nvGrpSpPr>
        <p:grpSpPr>
          <a:xfrm>
            <a:off x="572195" y="4222148"/>
            <a:ext cx="2088233" cy="2083112"/>
            <a:chOff x="572195" y="4222148"/>
            <a:chExt cx="2088233" cy="2083112"/>
          </a:xfrm>
        </p:grpSpPr>
        <p:pic>
          <p:nvPicPr>
            <p:cNvPr id="7" name="6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95" y="4361009"/>
              <a:ext cx="1813910" cy="1944251"/>
            </a:xfrm>
            <a:prstGeom prst="rect">
              <a:avLst/>
            </a:prstGeom>
          </p:spPr>
        </p:pic>
        <p:sp>
          <p:nvSpPr>
            <p:cNvPr id="8" name="7 Rectángulo">
              <a:hlinkClick r:id="rId4" action="ppaction://hlinksldjump"/>
            </p:cNvPr>
            <p:cNvSpPr/>
            <p:nvPr/>
          </p:nvSpPr>
          <p:spPr>
            <a:xfrm>
              <a:off x="572196" y="4222148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6156176" y="4211773"/>
            <a:ext cx="2348801" cy="2083112"/>
            <a:chOff x="6228184" y="4030935"/>
            <a:chExt cx="2348801" cy="2083112"/>
          </a:xfrm>
        </p:grpSpPr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4267516"/>
              <a:ext cx="2276793" cy="1609950"/>
            </a:xfrm>
            <a:prstGeom prst="rect">
              <a:avLst/>
            </a:prstGeom>
          </p:spPr>
        </p:pic>
        <p:sp>
          <p:nvSpPr>
            <p:cNvPr id="9" name="8 Rectángulo">
              <a:hlinkClick r:id="rId6" action="ppaction://hlinksldjump"/>
            </p:cNvPr>
            <p:cNvSpPr/>
            <p:nvPr/>
          </p:nvSpPr>
          <p:spPr>
            <a:xfrm>
              <a:off x="6300192" y="4030935"/>
              <a:ext cx="2276793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3419872" y="4221088"/>
            <a:ext cx="2088232" cy="2083112"/>
            <a:chOff x="2904892" y="4267516"/>
            <a:chExt cx="2088232" cy="2083112"/>
          </a:xfrm>
        </p:grpSpPr>
        <p:pic>
          <p:nvPicPr>
            <p:cNvPr id="6" name="5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892" y="4521655"/>
              <a:ext cx="1667108" cy="1638529"/>
            </a:xfrm>
            <a:prstGeom prst="rect">
              <a:avLst/>
            </a:prstGeom>
          </p:spPr>
        </p:pic>
        <p:sp>
          <p:nvSpPr>
            <p:cNvPr id="10" name="9 Rectángulo">
              <a:hlinkClick r:id="rId4" action="ppaction://hlinksldjump"/>
            </p:cNvPr>
            <p:cNvSpPr/>
            <p:nvPr/>
          </p:nvSpPr>
          <p:spPr>
            <a:xfrm>
              <a:off x="2904892" y="4267516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188312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" t="1414" r="52892" b="76800"/>
          <a:stretch/>
        </p:blipFill>
        <p:spPr>
          <a:xfrm>
            <a:off x="2195736" y="476672"/>
            <a:ext cx="4537575" cy="2861614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467544" y="4099484"/>
            <a:ext cx="2592288" cy="1921804"/>
            <a:chOff x="467544" y="4099484"/>
            <a:chExt cx="2592288" cy="1921804"/>
          </a:xfrm>
        </p:grpSpPr>
        <p:pic>
          <p:nvPicPr>
            <p:cNvPr id="5" name="4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4310184"/>
              <a:ext cx="2448267" cy="1571844"/>
            </a:xfrm>
            <a:prstGeom prst="rect">
              <a:avLst/>
            </a:prstGeom>
          </p:spPr>
        </p:pic>
        <p:sp>
          <p:nvSpPr>
            <p:cNvPr id="8" name="7 Rectángulo"/>
            <p:cNvSpPr/>
            <p:nvPr/>
          </p:nvSpPr>
          <p:spPr>
            <a:xfrm>
              <a:off x="467544" y="4099484"/>
              <a:ext cx="2592288" cy="1921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6372200" y="4099484"/>
            <a:ext cx="2578722" cy="1921804"/>
            <a:chOff x="6372200" y="4099484"/>
            <a:chExt cx="2578722" cy="1921804"/>
          </a:xfrm>
        </p:grpSpPr>
        <p:pic>
          <p:nvPicPr>
            <p:cNvPr id="7" name="6 Imagen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4243500"/>
              <a:ext cx="1476581" cy="1629002"/>
            </a:xfrm>
            <a:prstGeom prst="rect">
              <a:avLst/>
            </a:prstGeom>
          </p:spPr>
        </p:pic>
        <p:sp>
          <p:nvSpPr>
            <p:cNvPr id="9" name="8 Rectángulo"/>
            <p:cNvSpPr/>
            <p:nvPr/>
          </p:nvSpPr>
          <p:spPr>
            <a:xfrm>
              <a:off x="6372200" y="4099484"/>
              <a:ext cx="2578722" cy="1921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3491880" y="4099484"/>
            <a:ext cx="2560712" cy="1921804"/>
            <a:chOff x="3491880" y="4099484"/>
            <a:chExt cx="2560712" cy="1921804"/>
          </a:xfrm>
        </p:grpSpPr>
        <p:pic>
          <p:nvPicPr>
            <p:cNvPr id="6" name="5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1920" y="4243500"/>
              <a:ext cx="1590897" cy="1705213"/>
            </a:xfrm>
            <a:prstGeom prst="rect">
              <a:avLst/>
            </a:prstGeom>
          </p:spPr>
        </p:pic>
        <p:sp>
          <p:nvSpPr>
            <p:cNvPr id="10" name="9 Rectángulo"/>
            <p:cNvSpPr/>
            <p:nvPr/>
          </p:nvSpPr>
          <p:spPr>
            <a:xfrm>
              <a:off x="3491880" y="4099484"/>
              <a:ext cx="2560712" cy="192180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174786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758311"/>
            <a:ext cx="3573983" cy="2592288"/>
          </a:xfrm>
          <a:prstGeom prst="rect">
            <a:avLst/>
          </a:prstGeom>
        </p:spPr>
      </p:pic>
      <p:grpSp>
        <p:nvGrpSpPr>
          <p:cNvPr id="14" name="13 Grupo"/>
          <p:cNvGrpSpPr/>
          <p:nvPr/>
        </p:nvGrpSpPr>
        <p:grpSpPr>
          <a:xfrm>
            <a:off x="6012154" y="4015158"/>
            <a:ext cx="2664296" cy="2083112"/>
            <a:chOff x="6228184" y="3950834"/>
            <a:chExt cx="2664296" cy="2083112"/>
          </a:xfrm>
        </p:grpSpPr>
        <p:pic>
          <p:nvPicPr>
            <p:cNvPr id="5" name="4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184" y="4233420"/>
              <a:ext cx="2448267" cy="1571844"/>
            </a:xfrm>
            <a:prstGeom prst="rect">
              <a:avLst/>
            </a:prstGeom>
          </p:spPr>
        </p:pic>
        <p:sp>
          <p:nvSpPr>
            <p:cNvPr id="9" name="8 Rectángulo"/>
            <p:cNvSpPr/>
            <p:nvPr/>
          </p:nvSpPr>
          <p:spPr>
            <a:xfrm>
              <a:off x="6243170" y="3950834"/>
              <a:ext cx="2649310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557906" y="4039388"/>
            <a:ext cx="2088232" cy="2083112"/>
            <a:chOff x="107504" y="4002417"/>
            <a:chExt cx="2088232" cy="2083112"/>
          </a:xfrm>
        </p:grpSpPr>
        <p:pic>
          <p:nvPicPr>
            <p:cNvPr id="8" name="7 Imagen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228" y="4204841"/>
              <a:ext cx="1619476" cy="1600423"/>
            </a:xfrm>
            <a:prstGeom prst="rect">
              <a:avLst/>
            </a:prstGeom>
          </p:spPr>
        </p:pic>
        <p:sp>
          <p:nvSpPr>
            <p:cNvPr id="10" name="9 Rectángulo"/>
            <p:cNvSpPr/>
            <p:nvPr/>
          </p:nvSpPr>
          <p:spPr>
            <a:xfrm>
              <a:off x="107504" y="4002417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3332170" y="4029369"/>
            <a:ext cx="2088232" cy="2083112"/>
            <a:chOff x="3751752" y="4219453"/>
            <a:chExt cx="2088232" cy="2083112"/>
          </a:xfrm>
        </p:grpSpPr>
        <p:pic>
          <p:nvPicPr>
            <p:cNvPr id="7" name="6 Imagen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604" y="4456527"/>
              <a:ext cx="2000529" cy="1629002"/>
            </a:xfrm>
            <a:prstGeom prst="rect">
              <a:avLst/>
            </a:prstGeom>
          </p:spPr>
        </p:pic>
        <p:sp>
          <p:nvSpPr>
            <p:cNvPr id="11" name="10 Rectángulo"/>
            <p:cNvSpPr/>
            <p:nvPr/>
          </p:nvSpPr>
          <p:spPr>
            <a:xfrm>
              <a:off x="3751752" y="4219453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4976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433" y="617494"/>
            <a:ext cx="2767128" cy="3157126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755576" y="4298216"/>
            <a:ext cx="2088232" cy="2083112"/>
            <a:chOff x="755576" y="4249627"/>
            <a:chExt cx="2088232" cy="2083112"/>
          </a:xfrm>
        </p:grpSpPr>
        <p:pic>
          <p:nvPicPr>
            <p:cNvPr id="6" name="5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300" y="4509120"/>
              <a:ext cx="1619476" cy="1600423"/>
            </a:xfrm>
            <a:prstGeom prst="rect">
              <a:avLst/>
            </a:prstGeom>
          </p:spPr>
        </p:pic>
        <p:sp>
          <p:nvSpPr>
            <p:cNvPr id="8" name="7 Rectángulo"/>
            <p:cNvSpPr/>
            <p:nvPr/>
          </p:nvSpPr>
          <p:spPr>
            <a:xfrm>
              <a:off x="755576" y="4249627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3563888" y="4298216"/>
            <a:ext cx="2088232" cy="2083112"/>
            <a:chOff x="6588224" y="4135903"/>
            <a:chExt cx="2088232" cy="2083112"/>
          </a:xfrm>
        </p:grpSpPr>
        <p:pic>
          <p:nvPicPr>
            <p:cNvPr id="4" name="3 Imagen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8224" y="4249627"/>
              <a:ext cx="1837362" cy="1969388"/>
            </a:xfrm>
            <a:prstGeom prst="rect">
              <a:avLst/>
            </a:prstGeom>
          </p:spPr>
        </p:pic>
        <p:sp>
          <p:nvSpPr>
            <p:cNvPr id="9" name="8 Rectángulo"/>
            <p:cNvSpPr/>
            <p:nvPr/>
          </p:nvSpPr>
          <p:spPr>
            <a:xfrm>
              <a:off x="6588224" y="4135903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6300192" y="4298216"/>
            <a:ext cx="2088232" cy="2083112"/>
            <a:chOff x="3527881" y="4421882"/>
            <a:chExt cx="2088232" cy="2083112"/>
          </a:xfrm>
        </p:grpSpPr>
        <p:pic>
          <p:nvPicPr>
            <p:cNvPr id="5" name="4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1733" y="4648937"/>
              <a:ext cx="2000529" cy="1629002"/>
            </a:xfrm>
            <a:prstGeom prst="rect">
              <a:avLst/>
            </a:prstGeom>
          </p:spPr>
        </p:pic>
        <p:sp>
          <p:nvSpPr>
            <p:cNvPr id="10" name="9 Rectángulo"/>
            <p:cNvSpPr/>
            <p:nvPr/>
          </p:nvSpPr>
          <p:spPr>
            <a:xfrm>
              <a:off x="3527881" y="4421882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85501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64" y="692696"/>
            <a:ext cx="3479490" cy="2492069"/>
          </a:xfrm>
          <a:prstGeom prst="rect">
            <a:avLst/>
          </a:prstGeom>
        </p:spPr>
      </p:pic>
      <p:grpSp>
        <p:nvGrpSpPr>
          <p:cNvPr id="12" name="11 Grupo"/>
          <p:cNvGrpSpPr/>
          <p:nvPr/>
        </p:nvGrpSpPr>
        <p:grpSpPr>
          <a:xfrm>
            <a:off x="3275856" y="4163513"/>
            <a:ext cx="2088232" cy="2083112"/>
            <a:chOff x="1259632" y="4149080"/>
            <a:chExt cx="2088232" cy="2083112"/>
          </a:xfrm>
        </p:grpSpPr>
        <p:pic>
          <p:nvPicPr>
            <p:cNvPr id="6" name="5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44" y="4360106"/>
              <a:ext cx="1476581" cy="1629002"/>
            </a:xfrm>
            <a:prstGeom prst="rect">
              <a:avLst/>
            </a:prstGeom>
          </p:spPr>
        </p:pic>
        <p:sp>
          <p:nvSpPr>
            <p:cNvPr id="9" name="8 Rectángulo"/>
            <p:cNvSpPr/>
            <p:nvPr/>
          </p:nvSpPr>
          <p:spPr>
            <a:xfrm>
              <a:off x="1259632" y="4149080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539552" y="4180490"/>
            <a:ext cx="2088232" cy="2083112"/>
            <a:chOff x="3537426" y="4463626"/>
            <a:chExt cx="2088232" cy="2083112"/>
          </a:xfrm>
        </p:grpSpPr>
        <p:pic>
          <p:nvPicPr>
            <p:cNvPr id="5" name="4 Imagen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4685918"/>
              <a:ext cx="1667108" cy="1638529"/>
            </a:xfrm>
            <a:prstGeom prst="rect">
              <a:avLst/>
            </a:prstGeom>
          </p:spPr>
        </p:pic>
        <p:sp>
          <p:nvSpPr>
            <p:cNvPr id="10" name="9 Rectángulo"/>
            <p:cNvSpPr/>
            <p:nvPr/>
          </p:nvSpPr>
          <p:spPr>
            <a:xfrm>
              <a:off x="3537426" y="4463626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5998428" y="4180490"/>
            <a:ext cx="2592288" cy="2083112"/>
            <a:chOff x="6156176" y="4309615"/>
            <a:chExt cx="2592288" cy="2083112"/>
          </a:xfrm>
        </p:grpSpPr>
        <p:pic>
          <p:nvPicPr>
            <p:cNvPr id="4" name="3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4550234"/>
              <a:ext cx="2276793" cy="1609950"/>
            </a:xfrm>
            <a:prstGeom prst="rect">
              <a:avLst/>
            </a:prstGeom>
          </p:spPr>
        </p:pic>
        <p:sp>
          <p:nvSpPr>
            <p:cNvPr id="11" name="10 Rectángulo"/>
            <p:cNvSpPr/>
            <p:nvPr/>
          </p:nvSpPr>
          <p:spPr>
            <a:xfrm>
              <a:off x="6156176" y="4309615"/>
              <a:ext cx="2592288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8491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4"/>
          <a:stretch/>
        </p:blipFill>
        <p:spPr>
          <a:xfrm>
            <a:off x="2995392" y="476672"/>
            <a:ext cx="3088776" cy="3240360"/>
          </a:xfrm>
          <a:prstGeom prst="rect">
            <a:avLst/>
          </a:prstGeom>
        </p:spPr>
      </p:pic>
      <p:grpSp>
        <p:nvGrpSpPr>
          <p:cNvPr id="11" name="10 Grupo"/>
          <p:cNvGrpSpPr/>
          <p:nvPr/>
        </p:nvGrpSpPr>
        <p:grpSpPr>
          <a:xfrm>
            <a:off x="506625" y="4077072"/>
            <a:ext cx="2520280" cy="2083112"/>
            <a:chOff x="323528" y="4077072"/>
            <a:chExt cx="2520280" cy="2083112"/>
          </a:xfrm>
        </p:grpSpPr>
        <p:pic>
          <p:nvPicPr>
            <p:cNvPr id="5" name="4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745" y="4360357"/>
              <a:ext cx="2295846" cy="1524213"/>
            </a:xfrm>
            <a:prstGeom prst="rect">
              <a:avLst/>
            </a:prstGeom>
          </p:spPr>
        </p:pic>
        <p:sp>
          <p:nvSpPr>
            <p:cNvPr id="6" name="5 Rectángulo"/>
            <p:cNvSpPr/>
            <p:nvPr/>
          </p:nvSpPr>
          <p:spPr>
            <a:xfrm>
              <a:off x="323528" y="4077072"/>
              <a:ext cx="2520280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6444208" y="4080908"/>
            <a:ext cx="2088232" cy="2083112"/>
            <a:chOff x="5940152" y="3798917"/>
            <a:chExt cx="2088232" cy="2083112"/>
          </a:xfrm>
        </p:grpSpPr>
        <p:pic>
          <p:nvPicPr>
            <p:cNvPr id="2" name="1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152" y="3861048"/>
              <a:ext cx="1885496" cy="2020981"/>
            </a:xfrm>
            <a:prstGeom prst="rect">
              <a:avLst/>
            </a:prstGeom>
          </p:spPr>
        </p:pic>
        <p:sp>
          <p:nvSpPr>
            <p:cNvPr id="7" name="6 Rectángulo"/>
            <p:cNvSpPr/>
            <p:nvPr/>
          </p:nvSpPr>
          <p:spPr>
            <a:xfrm>
              <a:off x="5940152" y="3798917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3677884" y="4080908"/>
            <a:ext cx="2088232" cy="2083112"/>
            <a:chOff x="3677884" y="4080908"/>
            <a:chExt cx="2088232" cy="2083112"/>
          </a:xfrm>
        </p:grpSpPr>
        <p:pic>
          <p:nvPicPr>
            <p:cNvPr id="4" name="3 Imagen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2262" y="4281606"/>
              <a:ext cx="1619476" cy="1600423"/>
            </a:xfrm>
            <a:prstGeom prst="rect">
              <a:avLst/>
            </a:prstGeom>
          </p:spPr>
        </p:pic>
        <p:sp>
          <p:nvSpPr>
            <p:cNvPr id="8" name="7 Rectángulo"/>
            <p:cNvSpPr/>
            <p:nvPr/>
          </p:nvSpPr>
          <p:spPr>
            <a:xfrm>
              <a:off x="3677884" y="4080908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154266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404664"/>
            <a:ext cx="3320624" cy="2880320"/>
          </a:xfrm>
          <a:prstGeom prst="rect">
            <a:avLst/>
          </a:prstGeom>
        </p:spPr>
      </p:pic>
      <p:grpSp>
        <p:nvGrpSpPr>
          <p:cNvPr id="9" name="8 Grupo"/>
          <p:cNvGrpSpPr/>
          <p:nvPr/>
        </p:nvGrpSpPr>
        <p:grpSpPr>
          <a:xfrm>
            <a:off x="3064286" y="3933056"/>
            <a:ext cx="2299802" cy="2083112"/>
            <a:chOff x="895636" y="4301678"/>
            <a:chExt cx="2299802" cy="2083112"/>
          </a:xfrm>
        </p:grpSpPr>
        <p:pic>
          <p:nvPicPr>
            <p:cNvPr id="4" name="3 Imagen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4581128"/>
              <a:ext cx="2295846" cy="1524213"/>
            </a:xfrm>
            <a:prstGeom prst="rect">
              <a:avLst/>
            </a:prstGeom>
          </p:spPr>
        </p:pic>
        <p:sp>
          <p:nvSpPr>
            <p:cNvPr id="6" name="5 Rectángulo"/>
            <p:cNvSpPr/>
            <p:nvPr/>
          </p:nvSpPr>
          <p:spPr>
            <a:xfrm>
              <a:off x="895636" y="4301678"/>
              <a:ext cx="229980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5940152" y="3932123"/>
            <a:ext cx="2808312" cy="2083112"/>
            <a:chOff x="6012160" y="3901879"/>
            <a:chExt cx="2808312" cy="2083112"/>
          </a:xfrm>
        </p:grpSpPr>
        <p:pic>
          <p:nvPicPr>
            <p:cNvPr id="2" name="1 Imagen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4432" y="4157513"/>
              <a:ext cx="2448267" cy="1571844"/>
            </a:xfrm>
            <a:prstGeom prst="rect">
              <a:avLst/>
            </a:prstGeom>
          </p:spPr>
        </p:pic>
        <p:sp>
          <p:nvSpPr>
            <p:cNvPr id="7" name="6 Rectángulo"/>
            <p:cNvSpPr/>
            <p:nvPr/>
          </p:nvSpPr>
          <p:spPr>
            <a:xfrm>
              <a:off x="6012160" y="3901879"/>
              <a:ext cx="280831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395536" y="3933056"/>
            <a:ext cx="2088232" cy="2083112"/>
            <a:chOff x="3782834" y="4022229"/>
            <a:chExt cx="2088232" cy="2083112"/>
          </a:xfrm>
        </p:grpSpPr>
        <p:pic>
          <p:nvPicPr>
            <p:cNvPr id="3" name="2 Imagen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686" y="4214922"/>
              <a:ext cx="2000529" cy="1629002"/>
            </a:xfrm>
            <a:prstGeom prst="rect">
              <a:avLst/>
            </a:prstGeom>
          </p:spPr>
        </p:pic>
        <p:sp>
          <p:nvSpPr>
            <p:cNvPr id="8" name="7 Rectángulo"/>
            <p:cNvSpPr/>
            <p:nvPr/>
          </p:nvSpPr>
          <p:spPr>
            <a:xfrm>
              <a:off x="3782834" y="4022229"/>
              <a:ext cx="2088232" cy="20831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282849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88</Words>
  <Application>Microsoft Office PowerPoint</Application>
  <PresentationFormat>Presentación en pantalla (4:3)</PresentationFormat>
  <Paragraphs>30</Paragraphs>
  <Slides>24</Slides>
  <Notes>0</Notes>
  <HiddenSlides>0</HiddenSlides>
  <MMClips>25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5" baseType="lpstr">
      <vt:lpstr>Tema de Office</vt:lpstr>
      <vt:lpstr>El invierno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invierno</dc:title>
  <dc:creator>kerem</dc:creator>
  <cp:lastModifiedBy>kerem</cp:lastModifiedBy>
  <cp:revision>26</cp:revision>
  <dcterms:created xsi:type="dcterms:W3CDTF">2013-11-25T16:02:28Z</dcterms:created>
  <dcterms:modified xsi:type="dcterms:W3CDTF">2013-11-27T02:07:02Z</dcterms:modified>
</cp:coreProperties>
</file>