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embeddedFontLst>
    <p:embeddedFont>
      <p:font typeface="KG Dark Side" panose="02000503000000020004" pitchFamily="2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62" autoAdjust="0"/>
  </p:normalViewPr>
  <p:slideViewPr>
    <p:cSldViewPr snapToObjects="1">
      <p:cViewPr varScale="1">
        <p:scale>
          <a:sx n="36" d="100"/>
          <a:sy n="36" d="100"/>
        </p:scale>
        <p:origin x="-1740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39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7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63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29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90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52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24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33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9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14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0020-00CA-41D4-B65A-2642ED3DA126}" type="datetimeFigureOut">
              <a:rPr lang="es-ES" smtClean="0"/>
              <a:t>09/01/2014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40F0-7FFE-4400-9EB8-3F5711BD4F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50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19969" y="251461"/>
            <a:ext cx="6349436" cy="8638442"/>
          </a:xfrm>
          <a:prstGeom prst="rect">
            <a:avLst/>
          </a:prstGeom>
          <a:ln w="92075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798374" y="655796"/>
            <a:ext cx="507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KG Dark Side" panose="02000503000000020004" pitchFamily="2" charset="0"/>
              </a:rPr>
              <a:t>Une los objetos con el número correcto</a:t>
            </a:r>
            <a:endParaRPr lang="es-ES" sz="2400" dirty="0">
              <a:latin typeface="KG Dark Side" panose="02000503000000020004" pitchFamily="2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5488607" y="7216636"/>
            <a:ext cx="292917" cy="1741598"/>
            <a:chOff x="5622834" y="7301651"/>
            <a:chExt cx="292917" cy="1741598"/>
          </a:xfrm>
        </p:grpSpPr>
        <p:pic>
          <p:nvPicPr>
            <p:cNvPr id="19" name="18 Imagen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92" r="21874" b="93893"/>
            <a:stretch/>
          </p:blipFill>
          <p:spPr>
            <a:xfrm rot="18875654" flipV="1">
              <a:off x="5071931" y="8199429"/>
              <a:ext cx="1501316" cy="186324"/>
            </a:xfrm>
            <a:prstGeom prst="rect">
              <a:avLst/>
            </a:prstGeom>
          </p:spPr>
        </p:pic>
        <p:pic>
          <p:nvPicPr>
            <p:cNvPr id="20" name="19 Imagen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92" r="21874" b="93893"/>
            <a:stretch/>
          </p:blipFill>
          <p:spPr>
            <a:xfrm rot="18875654" flipV="1">
              <a:off x="4965338" y="7959147"/>
              <a:ext cx="1501316" cy="186324"/>
            </a:xfrm>
            <a:prstGeom prst="rect">
              <a:avLst/>
            </a:prstGeom>
          </p:spPr>
        </p:pic>
      </p:grpSp>
      <p:pic>
        <p:nvPicPr>
          <p:cNvPr id="21" name="20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22" t="84143" b="8922"/>
          <a:stretch/>
        </p:blipFill>
        <p:spPr>
          <a:xfrm rot="7419714">
            <a:off x="4899792" y="5208501"/>
            <a:ext cx="1653254" cy="233357"/>
          </a:xfrm>
          <a:prstGeom prst="rect">
            <a:avLst/>
          </a:prstGeom>
        </p:spPr>
      </p:pic>
      <p:grpSp>
        <p:nvGrpSpPr>
          <p:cNvPr id="29" name="28 Grupo"/>
          <p:cNvGrpSpPr/>
          <p:nvPr/>
        </p:nvGrpSpPr>
        <p:grpSpPr>
          <a:xfrm>
            <a:off x="4919508" y="6077874"/>
            <a:ext cx="1398014" cy="1389749"/>
            <a:chOff x="5275950" y="1804669"/>
            <a:chExt cx="1398014" cy="1389749"/>
          </a:xfrm>
        </p:grpSpPr>
        <p:pic>
          <p:nvPicPr>
            <p:cNvPr id="26" name="25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104" b="14385" l="52364" r="7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13" t="5552" r="25800" b="84385"/>
            <a:stretch/>
          </p:blipFill>
          <p:spPr>
            <a:xfrm rot="15393485">
              <a:off x="4979026" y="2315406"/>
              <a:ext cx="1168648" cy="574799"/>
            </a:xfrm>
            <a:prstGeom prst="rect">
              <a:avLst/>
            </a:prstGeom>
          </p:spPr>
        </p:pic>
        <p:grpSp>
          <p:nvGrpSpPr>
            <p:cNvPr id="27" name="26 Grupo"/>
            <p:cNvGrpSpPr/>
            <p:nvPr/>
          </p:nvGrpSpPr>
          <p:grpSpPr>
            <a:xfrm>
              <a:off x="5609011" y="1804669"/>
              <a:ext cx="1064953" cy="1389749"/>
              <a:chOff x="5424429" y="1326432"/>
              <a:chExt cx="1267905" cy="1754957"/>
            </a:xfrm>
          </p:grpSpPr>
          <p:pic>
            <p:nvPicPr>
              <p:cNvPr id="23" name="22 Imagen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104" b="14385" l="52364" r="74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613" t="5552" r="25800" b="84385"/>
              <a:stretch/>
            </p:blipFill>
            <p:spPr>
              <a:xfrm rot="15393485">
                <a:off x="4867296" y="1883565"/>
                <a:ext cx="1754957" cy="640692"/>
              </a:xfrm>
              <a:prstGeom prst="rect">
                <a:avLst/>
              </a:prstGeom>
            </p:spPr>
          </p:pic>
          <p:pic>
            <p:nvPicPr>
              <p:cNvPr id="25" name="24 Imagen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104" b="14385" l="52364" r="74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613" t="5552" r="25800" b="84385"/>
              <a:stretch/>
            </p:blipFill>
            <p:spPr>
              <a:xfrm rot="15393485">
                <a:off x="5238413" y="1872348"/>
                <a:ext cx="1701267" cy="621091"/>
              </a:xfrm>
              <a:prstGeom prst="rect">
                <a:avLst/>
              </a:prstGeom>
            </p:spPr>
          </p:pic>
          <p:pic>
            <p:nvPicPr>
              <p:cNvPr id="24" name="23 Imagen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104" b="14385" l="52364" r="74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613" t="5552" r="25800" b="84385"/>
              <a:stretch/>
            </p:blipFill>
            <p:spPr>
              <a:xfrm rot="15393485">
                <a:off x="5627600" y="1900227"/>
                <a:ext cx="1559964" cy="569505"/>
              </a:xfrm>
              <a:prstGeom prst="rect">
                <a:avLst/>
              </a:prstGeom>
            </p:spPr>
          </p:pic>
        </p:grpSp>
      </p:grpSp>
      <p:grpSp>
        <p:nvGrpSpPr>
          <p:cNvPr id="33" name="32 Grupo"/>
          <p:cNvGrpSpPr/>
          <p:nvPr/>
        </p:nvGrpSpPr>
        <p:grpSpPr>
          <a:xfrm>
            <a:off x="4754938" y="1418819"/>
            <a:ext cx="1469429" cy="1364809"/>
            <a:chOff x="768499" y="5292090"/>
            <a:chExt cx="1484894" cy="1894466"/>
          </a:xfrm>
        </p:grpSpPr>
        <p:pic>
          <p:nvPicPr>
            <p:cNvPr id="30" name="29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0162" b="49420" l="63818" r="7709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90" t="32644" r="27479" b="48662"/>
            <a:stretch/>
          </p:blipFill>
          <p:spPr>
            <a:xfrm>
              <a:off x="1340334" y="5292090"/>
              <a:ext cx="672354" cy="1021977"/>
            </a:xfrm>
            <a:prstGeom prst="rect">
              <a:avLst/>
            </a:prstGeom>
          </p:spPr>
        </p:pic>
        <p:pic>
          <p:nvPicPr>
            <p:cNvPr id="31" name="30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0162" b="49420" l="63818" r="7709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90" t="32644" r="27479" b="48662"/>
            <a:stretch/>
          </p:blipFill>
          <p:spPr>
            <a:xfrm>
              <a:off x="768499" y="5821747"/>
              <a:ext cx="672354" cy="1021977"/>
            </a:xfrm>
            <a:prstGeom prst="rect">
              <a:avLst/>
            </a:prstGeom>
          </p:spPr>
        </p:pic>
        <p:pic>
          <p:nvPicPr>
            <p:cNvPr id="32" name="31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0162" b="49420" l="63818" r="7709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90" t="32644" r="27479" b="48662"/>
            <a:stretch/>
          </p:blipFill>
          <p:spPr>
            <a:xfrm>
              <a:off x="1581039" y="6164579"/>
              <a:ext cx="672354" cy="102197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 rot="13813555">
            <a:off x="4579681" y="2775853"/>
            <a:ext cx="1681219" cy="2258856"/>
            <a:chOff x="1181642" y="6091928"/>
            <a:chExt cx="1681219" cy="2258856"/>
          </a:xfrm>
        </p:grpSpPr>
        <p:pic>
          <p:nvPicPr>
            <p:cNvPr id="34" name="33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074" b="60093" l="20182" r="4436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91" t="27546" r="54651" b="31124"/>
            <a:stretch/>
          </p:blipFill>
          <p:spPr>
            <a:xfrm>
              <a:off x="1181642" y="6417111"/>
              <a:ext cx="718727" cy="1129428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074" b="60093" l="20182" r="4436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91" t="27546" r="54651" b="31124"/>
            <a:stretch/>
          </p:blipFill>
          <p:spPr>
            <a:xfrm>
              <a:off x="1630138" y="6091928"/>
              <a:ext cx="718727" cy="1129428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074" b="60093" l="20182" r="4436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91" t="27546" r="54651" b="31124"/>
            <a:stretch/>
          </p:blipFill>
          <p:spPr>
            <a:xfrm>
              <a:off x="2144134" y="6763265"/>
              <a:ext cx="718727" cy="1129428"/>
            </a:xfrm>
            <a:prstGeom prst="rect">
              <a:avLst/>
            </a:prstGeom>
          </p:spPr>
        </p:pic>
        <p:pic>
          <p:nvPicPr>
            <p:cNvPr id="37" name="36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074" b="60093" l="20182" r="4436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91" t="27546" r="54651" b="31124"/>
            <a:stretch/>
          </p:blipFill>
          <p:spPr>
            <a:xfrm>
              <a:off x="1541005" y="7145643"/>
              <a:ext cx="718727" cy="1129428"/>
            </a:xfrm>
            <a:prstGeom prst="rect">
              <a:avLst/>
            </a:prstGeom>
          </p:spPr>
        </p:pic>
        <p:pic>
          <p:nvPicPr>
            <p:cNvPr id="38" name="37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074" b="60093" l="20182" r="4436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91" t="27546" r="54651" b="31124"/>
            <a:stretch/>
          </p:blipFill>
          <p:spPr>
            <a:xfrm>
              <a:off x="2009681" y="7221356"/>
              <a:ext cx="718727" cy="1129428"/>
            </a:xfrm>
            <a:prstGeom prst="rect">
              <a:avLst/>
            </a:prstGeom>
          </p:spPr>
        </p:pic>
      </p:grpSp>
      <p:pic>
        <p:nvPicPr>
          <p:cNvPr id="40" name="39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" t="24255" r="74861" b="54117"/>
          <a:stretch/>
        </p:blipFill>
        <p:spPr>
          <a:xfrm>
            <a:off x="552424" y="1691640"/>
            <a:ext cx="993714" cy="1243108"/>
          </a:xfrm>
          <a:prstGeom prst="rect">
            <a:avLst/>
          </a:prstGeom>
        </p:spPr>
      </p:pic>
      <p:pic>
        <p:nvPicPr>
          <p:cNvPr id="41" name="40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6" t="24702" r="52143" b="54031"/>
          <a:stretch/>
        </p:blipFill>
        <p:spPr>
          <a:xfrm>
            <a:off x="640256" y="3163416"/>
            <a:ext cx="927784" cy="1278900"/>
          </a:xfrm>
          <a:prstGeom prst="rect">
            <a:avLst/>
          </a:prstGeom>
        </p:spPr>
      </p:pic>
      <p:pic>
        <p:nvPicPr>
          <p:cNvPr id="42" name="41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6" t="25231" r="27052" b="55557"/>
          <a:stretch/>
        </p:blipFill>
        <p:spPr>
          <a:xfrm>
            <a:off x="555033" y="4664993"/>
            <a:ext cx="1026047" cy="1116028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3137" b="45098" l="70051" r="9644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798" t="23627" r="4192" b="54077"/>
          <a:stretch/>
        </p:blipFill>
        <p:spPr>
          <a:xfrm>
            <a:off x="555033" y="6005199"/>
            <a:ext cx="1026047" cy="1286906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t="47687" r="74119" b="33580"/>
          <a:stretch/>
        </p:blipFill>
        <p:spPr>
          <a:xfrm>
            <a:off x="746294" y="7509834"/>
            <a:ext cx="882481" cy="1022661"/>
          </a:xfrm>
          <a:prstGeom prst="rect">
            <a:avLst/>
          </a:prstGeom>
        </p:spPr>
      </p:pic>
      <p:sp>
        <p:nvSpPr>
          <p:cNvPr id="45" name="44 Elipse"/>
          <p:cNvSpPr/>
          <p:nvPr/>
        </p:nvSpPr>
        <p:spPr>
          <a:xfrm>
            <a:off x="4149090" y="2155070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Elipse"/>
          <p:cNvSpPr/>
          <p:nvPr/>
        </p:nvSpPr>
        <p:spPr>
          <a:xfrm>
            <a:off x="4149090" y="681412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Elipse"/>
          <p:cNvSpPr/>
          <p:nvPr/>
        </p:nvSpPr>
        <p:spPr>
          <a:xfrm>
            <a:off x="4149090" y="364415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Elipse"/>
          <p:cNvSpPr/>
          <p:nvPr/>
        </p:nvSpPr>
        <p:spPr>
          <a:xfrm>
            <a:off x="4149090" y="825430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Elipse"/>
          <p:cNvSpPr/>
          <p:nvPr/>
        </p:nvSpPr>
        <p:spPr>
          <a:xfrm>
            <a:off x="4149090" y="5422850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Elipse"/>
          <p:cNvSpPr/>
          <p:nvPr/>
        </p:nvSpPr>
        <p:spPr>
          <a:xfrm>
            <a:off x="1794623" y="2155070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Elipse"/>
          <p:cNvSpPr/>
          <p:nvPr/>
        </p:nvSpPr>
        <p:spPr>
          <a:xfrm>
            <a:off x="1794623" y="681412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Elipse"/>
          <p:cNvSpPr/>
          <p:nvPr/>
        </p:nvSpPr>
        <p:spPr>
          <a:xfrm>
            <a:off x="1794623" y="364415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Elipse"/>
          <p:cNvSpPr/>
          <p:nvPr/>
        </p:nvSpPr>
        <p:spPr>
          <a:xfrm>
            <a:off x="1794623" y="8254305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Elipse"/>
          <p:cNvSpPr/>
          <p:nvPr/>
        </p:nvSpPr>
        <p:spPr>
          <a:xfrm>
            <a:off x="1794623" y="5422850"/>
            <a:ext cx="194197" cy="278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6220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KG Dark Side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</dc:creator>
  <cp:lastModifiedBy>01</cp:lastModifiedBy>
  <cp:revision>6</cp:revision>
  <dcterms:created xsi:type="dcterms:W3CDTF">2014-01-09T23:55:53Z</dcterms:created>
  <dcterms:modified xsi:type="dcterms:W3CDTF">2014-01-10T01:54:55Z</dcterms:modified>
</cp:coreProperties>
</file>