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EAD3B3A-1FD1-4E56-8A10-FF4891553740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23B421-7CA9-4249-BA67-F4B353AD943A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3B3A-1FD1-4E56-8A10-FF4891553740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B421-7CA9-4249-BA67-F4B353AD94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3B3A-1FD1-4E56-8A10-FF4891553740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B421-7CA9-4249-BA67-F4B353AD94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AD3B3A-1FD1-4E56-8A10-FF4891553740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23B421-7CA9-4249-BA67-F4B353AD943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EAD3B3A-1FD1-4E56-8A10-FF4891553740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23B421-7CA9-4249-BA67-F4B353AD943A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3B3A-1FD1-4E56-8A10-FF4891553740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B421-7CA9-4249-BA67-F4B353AD943A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3B3A-1FD1-4E56-8A10-FF4891553740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B421-7CA9-4249-BA67-F4B353AD943A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AD3B3A-1FD1-4E56-8A10-FF4891553740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23B421-7CA9-4249-BA67-F4B353AD943A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3B3A-1FD1-4E56-8A10-FF4891553740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B421-7CA9-4249-BA67-F4B353AD94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AD3B3A-1FD1-4E56-8A10-FF4891553740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23B421-7CA9-4249-BA67-F4B353AD943A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AD3B3A-1FD1-4E56-8A10-FF4891553740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23B421-7CA9-4249-BA67-F4B353AD943A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AD3B3A-1FD1-4E56-8A10-FF4891553740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23B421-7CA9-4249-BA67-F4B353AD943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07904" y="188640"/>
            <a:ext cx="3600400" cy="576064"/>
          </a:xfrm>
        </p:spPr>
        <p:txBody>
          <a:bodyPr>
            <a:noAutofit/>
          </a:bodyPr>
          <a:lstStyle/>
          <a:p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Completa las palabras </a:t>
            </a:r>
            <a:endParaRPr lang="es-MX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48680"/>
            <a:ext cx="1872208" cy="187220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427984" y="134076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latin typeface="Century Gothic" panose="020B0502020202020204" pitchFamily="34" charset="0"/>
              </a:rPr>
              <a:t>C___ r ___ a</a:t>
            </a:r>
            <a:endParaRPr lang="es-MX" sz="3600" dirty="0">
              <a:latin typeface="Century Gothic" panose="020B0502020202020204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708920"/>
            <a:ext cx="1944216" cy="1944216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4139952" y="3356992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Century Gothic" panose="020B0502020202020204" pitchFamily="34" charset="0"/>
              </a:rPr>
              <a:t>C</a:t>
            </a:r>
            <a:r>
              <a:rPr lang="es-MX" sz="3200" dirty="0" smtClean="0"/>
              <a:t> </a:t>
            </a:r>
            <a:r>
              <a:rPr lang="es-MX" sz="3200" dirty="0" smtClean="0">
                <a:latin typeface="Century Gothic" panose="020B0502020202020204" pitchFamily="34" charset="0"/>
              </a:rPr>
              <a:t>____ e  ______ t _____</a:t>
            </a:r>
            <a:endParaRPr lang="es-MX" sz="3200" dirty="0">
              <a:latin typeface="Century Gothic" panose="020B05020202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067944" y="5661248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Century Gothic" panose="020B0502020202020204" pitchFamily="34" charset="0"/>
              </a:rPr>
              <a:t>___ e r ___ ó ___ i ___ o</a:t>
            </a:r>
            <a:r>
              <a:rPr lang="es-MX" dirty="0" smtClean="0"/>
              <a:t> 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931497"/>
            <a:ext cx="1728192" cy="1914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126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23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Citlaly</dc:creator>
  <cp:lastModifiedBy>Citlaly</cp:lastModifiedBy>
  <cp:revision>1</cp:revision>
  <dcterms:created xsi:type="dcterms:W3CDTF">2013-11-27T06:55:13Z</dcterms:created>
  <dcterms:modified xsi:type="dcterms:W3CDTF">2013-11-27T07:05:12Z</dcterms:modified>
</cp:coreProperties>
</file>