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84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9EAD3B3A-1FD1-4E56-8A10-FF4891553740}" type="datetimeFigureOut">
              <a:rPr lang="es-MX" smtClean="0"/>
              <a:t>27/11/2013</a:t>
            </a:fld>
            <a:endParaRPr lang="es-MX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s-MX"/>
          </a:p>
        </p:txBody>
      </p:sp>
      <p:sp>
        <p:nvSpPr>
          <p:cNvPr id="10" name="9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Conector recto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Elipse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Elipse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323B421-7CA9-4249-BA67-F4B353AD943A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D3B3A-1FD1-4E56-8A10-FF4891553740}" type="datetimeFigureOut">
              <a:rPr lang="es-MX" smtClean="0"/>
              <a:t>27/11/2013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3B421-7CA9-4249-BA67-F4B353AD943A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D3B3A-1FD1-4E56-8A10-FF4891553740}" type="datetimeFigureOut">
              <a:rPr lang="es-MX" smtClean="0"/>
              <a:t>27/11/2013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3B421-7CA9-4249-BA67-F4B353AD943A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EAD3B3A-1FD1-4E56-8A10-FF4891553740}" type="datetimeFigureOut">
              <a:rPr lang="es-MX" smtClean="0"/>
              <a:t>27/11/2013</a:t>
            </a:fld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323B421-7CA9-4249-BA67-F4B353AD943A}" type="slidenum">
              <a:rPr lang="es-MX" smtClean="0"/>
              <a:t>‹Nº›</a:t>
            </a:fld>
            <a:endParaRPr lang="es-MX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9EAD3B3A-1FD1-4E56-8A10-FF4891553740}" type="datetimeFigureOut">
              <a:rPr lang="es-MX" smtClean="0"/>
              <a:t>27/11/2013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s-MX"/>
          </a:p>
        </p:txBody>
      </p:sp>
      <p:sp>
        <p:nvSpPr>
          <p:cNvPr id="9" name="8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Elipse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Elipse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Conector recto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323B421-7CA9-4249-BA67-F4B353AD943A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D3B3A-1FD1-4E56-8A10-FF4891553740}" type="datetimeFigureOut">
              <a:rPr lang="es-MX" smtClean="0"/>
              <a:t>27/11/2013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3B421-7CA9-4249-BA67-F4B353AD943A}" type="slidenum">
              <a:rPr lang="es-MX" smtClean="0"/>
              <a:t>‹Nº›</a:t>
            </a:fld>
            <a:endParaRPr lang="es-MX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D3B3A-1FD1-4E56-8A10-FF4891553740}" type="datetimeFigureOut">
              <a:rPr lang="es-MX" smtClean="0"/>
              <a:t>27/11/2013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3B421-7CA9-4249-BA67-F4B353AD943A}" type="slidenum">
              <a:rPr lang="es-MX" smtClean="0"/>
              <a:t>‹Nº›</a:t>
            </a:fld>
            <a:endParaRPr lang="es-MX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2" name="11 Marcador de texto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texto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6" name="5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EAD3B3A-1FD1-4E56-8A10-FF4891553740}" type="datetimeFigureOut">
              <a:rPr lang="es-MX" smtClean="0"/>
              <a:t>27/11/2013</a:t>
            </a:fld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323B421-7CA9-4249-BA67-F4B353AD943A}" type="slidenum">
              <a:rPr lang="es-MX" smtClean="0"/>
              <a:t>‹Nº›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D3B3A-1FD1-4E56-8A10-FF4891553740}" type="datetimeFigureOut">
              <a:rPr lang="es-MX" smtClean="0"/>
              <a:t>27/11/2013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3B421-7CA9-4249-BA67-F4B353AD943A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Marcador de contenido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EAD3B3A-1FD1-4E56-8A10-FF4891553740}" type="datetimeFigureOut">
              <a:rPr lang="es-MX" smtClean="0"/>
              <a:t>27/11/2013</a:t>
            </a:fld>
            <a:endParaRPr lang="es-MX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323B421-7CA9-4249-BA67-F4B353AD943A}" type="slidenum">
              <a:rPr lang="es-MX" smtClean="0"/>
              <a:t>‹Nº›</a:t>
            </a:fld>
            <a:endParaRPr lang="es-MX"/>
          </a:p>
        </p:txBody>
      </p:sp>
      <p:sp>
        <p:nvSpPr>
          <p:cNvPr id="23" name="22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EAD3B3A-1FD1-4E56-8A10-FF4891553740}" type="datetimeFigureOut">
              <a:rPr lang="es-MX" smtClean="0"/>
              <a:t>27/11/2013</a:t>
            </a:fld>
            <a:endParaRPr lang="es-MX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323B421-7CA9-4249-BA67-F4B353AD943A}" type="slidenum">
              <a:rPr lang="es-MX" smtClean="0"/>
              <a:t>‹Nº›</a:t>
            </a:fld>
            <a:endParaRPr lang="es-MX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9EAD3B3A-1FD1-4E56-8A10-FF4891553740}" type="datetimeFigureOut">
              <a:rPr lang="es-MX" smtClean="0"/>
              <a:t>27/11/2013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323B421-7CA9-4249-BA67-F4B353AD943A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3707904" y="188640"/>
            <a:ext cx="3600400" cy="576064"/>
          </a:xfrm>
        </p:spPr>
        <p:txBody>
          <a:bodyPr>
            <a:noAutofit/>
          </a:bodyPr>
          <a:lstStyle/>
          <a:p>
            <a:r>
              <a:rPr lang="es-MX" sz="24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Completa las palabras </a:t>
            </a:r>
            <a:endParaRPr lang="es-MX" sz="24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9712" y="548680"/>
            <a:ext cx="1872208" cy="1872208"/>
          </a:xfrm>
          <a:prstGeom prst="rect">
            <a:avLst/>
          </a:prstGeom>
        </p:spPr>
      </p:pic>
      <p:sp>
        <p:nvSpPr>
          <p:cNvPr id="5" name="4 CuadroTexto"/>
          <p:cNvSpPr txBox="1"/>
          <p:nvPr/>
        </p:nvSpPr>
        <p:spPr>
          <a:xfrm>
            <a:off x="4427984" y="1340768"/>
            <a:ext cx="31683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600" dirty="0" smtClean="0">
                <a:latin typeface="Century Gothic" panose="020B0502020202020204" pitchFamily="34" charset="0"/>
              </a:rPr>
              <a:t>C___ r ___ a</a:t>
            </a:r>
            <a:endParaRPr lang="es-MX" sz="3600" dirty="0">
              <a:latin typeface="Century Gothic" panose="020B0502020202020204" pitchFamily="34" charset="0"/>
            </a:endParaRPr>
          </a:p>
        </p:txBody>
      </p:sp>
      <p:pic>
        <p:nvPicPr>
          <p:cNvPr id="6" name="5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720" y="2708920"/>
            <a:ext cx="1944216" cy="1944216"/>
          </a:xfrm>
          <a:prstGeom prst="rect">
            <a:avLst/>
          </a:prstGeom>
        </p:spPr>
      </p:pic>
      <p:sp>
        <p:nvSpPr>
          <p:cNvPr id="7" name="6 CuadroTexto"/>
          <p:cNvSpPr txBox="1"/>
          <p:nvPr/>
        </p:nvSpPr>
        <p:spPr>
          <a:xfrm>
            <a:off x="4139952" y="3356992"/>
            <a:ext cx="47525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dirty="0" smtClean="0">
                <a:latin typeface="Century Gothic" panose="020B0502020202020204" pitchFamily="34" charset="0"/>
              </a:rPr>
              <a:t>C</a:t>
            </a:r>
            <a:r>
              <a:rPr lang="es-MX" sz="3200" dirty="0" smtClean="0"/>
              <a:t> </a:t>
            </a:r>
            <a:r>
              <a:rPr lang="es-MX" sz="3200" dirty="0" smtClean="0">
                <a:latin typeface="Century Gothic" panose="020B0502020202020204" pitchFamily="34" charset="0"/>
              </a:rPr>
              <a:t>____ e  ______ t _____</a:t>
            </a:r>
            <a:endParaRPr lang="es-MX" sz="3200" dirty="0">
              <a:latin typeface="Century Gothic" panose="020B0502020202020204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4067944" y="5661248"/>
            <a:ext cx="47525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dirty="0" smtClean="0">
                <a:latin typeface="Century Gothic" panose="020B0502020202020204" pitchFamily="34" charset="0"/>
              </a:rPr>
              <a:t>___ e r ___ ó ___ i ___ o</a:t>
            </a:r>
            <a:r>
              <a:rPr lang="es-MX" dirty="0" smtClean="0"/>
              <a:t> </a:t>
            </a:r>
            <a:endParaRPr lang="es-MX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4931497"/>
            <a:ext cx="1728192" cy="19148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8812601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irador">
  <a:themeElements>
    <a:clrScheme name="Mirador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Mirador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irador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9</TotalTime>
  <Words>23</Words>
  <Application>Microsoft Office PowerPoint</Application>
  <PresentationFormat>Presentación en pantalla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Mirador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Citlaly</dc:creator>
  <cp:lastModifiedBy>Citlaly</cp:lastModifiedBy>
  <cp:revision>1</cp:revision>
  <dcterms:created xsi:type="dcterms:W3CDTF">2013-11-27T06:55:13Z</dcterms:created>
  <dcterms:modified xsi:type="dcterms:W3CDTF">2013-11-27T07:05:12Z</dcterms:modified>
</cp:coreProperties>
</file>