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2179300" cy="9134475" type="ledger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Bradley Hand ITC" pitchFamily="66" charset="0"/>
      <p:regular r:id="rId8"/>
    </p:embeddedFont>
    <p:embeddedFont>
      <p:font typeface="ingrained" pitchFamily="2" charset="0"/>
      <p:regular r:id="rId9"/>
    </p:embeddedFont>
    <p:embeddedFont>
      <p:font typeface="Please write me a song" pitchFamily="2" charset="0"/>
      <p:regular r:id="rId10"/>
    </p:embeddedFont>
  </p:embeddedFontLst>
  <p:defaultTextStyle>
    <a:defPPr>
      <a:defRPr lang="es-MX"/>
    </a:defPPr>
    <a:lvl1pPr marL="0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82" y="-120"/>
      </p:cViewPr>
      <p:guideLst>
        <p:guide orient="horz" pos="2877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3448" y="2837608"/>
            <a:ext cx="10352405" cy="195799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F904-174B-4A5C-AB94-FAAC0C5BCF00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6F24-CCB4-43C1-84C0-D199CD0098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F904-174B-4A5C-AB94-FAAC0C5BCF00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6F24-CCB4-43C1-84C0-D199CD0098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29992" y="365803"/>
            <a:ext cx="2740343" cy="779390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965" y="365803"/>
            <a:ext cx="8018039" cy="779390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F904-174B-4A5C-AB94-FAAC0C5BCF00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6F24-CCB4-43C1-84C0-D199CD0098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F904-174B-4A5C-AB94-FAAC0C5BCF00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6F24-CCB4-43C1-84C0-D199CD0098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081" y="5869747"/>
            <a:ext cx="10352405" cy="1814208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F904-174B-4A5C-AB94-FAAC0C5BCF00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6F24-CCB4-43C1-84C0-D199CD0098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965" y="2131378"/>
            <a:ext cx="537919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1144" y="2131378"/>
            <a:ext cx="537919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F904-174B-4A5C-AB94-FAAC0C5BCF00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6F24-CCB4-43C1-84C0-D199CD0098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965" y="2044685"/>
            <a:ext cx="5381306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86916" y="2044685"/>
            <a:ext cx="5383420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86916" y="2896813"/>
            <a:ext cx="5383420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F904-174B-4A5C-AB94-FAAC0C5BCF00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6F24-CCB4-43C1-84C0-D199CD0098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F904-174B-4A5C-AB94-FAAC0C5BCF00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6F24-CCB4-43C1-84C0-D199CD0098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F904-174B-4A5C-AB94-FAAC0C5BCF00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6F24-CCB4-43C1-84C0-D199CD0098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966" y="363687"/>
            <a:ext cx="4006906" cy="154778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1768" y="363688"/>
            <a:ext cx="6808567" cy="779602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966" y="1911474"/>
            <a:ext cx="4006906" cy="6248235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F904-174B-4A5C-AB94-FAAC0C5BCF00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6F24-CCB4-43C1-84C0-D199CD0098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7228" y="6394132"/>
            <a:ext cx="7307580" cy="75486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/>
          <a:lstStyle>
            <a:lvl1pPr marL="0" indent="0">
              <a:buNone/>
              <a:defRPr sz="4300"/>
            </a:lvl1pPr>
            <a:lvl2pPr marL="608945" indent="0">
              <a:buNone/>
              <a:defRPr sz="3700"/>
            </a:lvl2pPr>
            <a:lvl3pPr marL="1217889" indent="0">
              <a:buNone/>
              <a:defRPr sz="3200"/>
            </a:lvl3pPr>
            <a:lvl4pPr marL="1826834" indent="0">
              <a:buNone/>
              <a:defRPr sz="2700"/>
            </a:lvl4pPr>
            <a:lvl5pPr marL="2435779" indent="0">
              <a:buNone/>
              <a:defRPr sz="2700"/>
            </a:lvl5pPr>
            <a:lvl6pPr marL="3044723" indent="0">
              <a:buNone/>
              <a:defRPr sz="2700"/>
            </a:lvl6pPr>
            <a:lvl7pPr marL="3653668" indent="0">
              <a:buNone/>
              <a:defRPr sz="2700"/>
            </a:lvl7pPr>
            <a:lvl8pPr marL="4262613" indent="0">
              <a:buNone/>
              <a:defRPr sz="2700"/>
            </a:lvl8pPr>
            <a:lvl9pPr marL="4871557" indent="0">
              <a:buNone/>
              <a:defRPr sz="27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7228" y="7148996"/>
            <a:ext cx="7307580" cy="1072031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F904-174B-4A5C-AB94-FAAC0C5BCF00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6F24-CCB4-43C1-84C0-D199CD0098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8965" y="365802"/>
            <a:ext cx="10961370" cy="1522413"/>
          </a:xfrm>
          <a:prstGeom prst="rect">
            <a:avLst/>
          </a:prstGeom>
        </p:spPr>
        <p:txBody>
          <a:bodyPr vert="horz" lIns="121789" tIns="60894" rIns="121789" bIns="6089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965" y="2131378"/>
            <a:ext cx="10961370" cy="6028331"/>
          </a:xfrm>
          <a:prstGeom prst="rect">
            <a:avLst/>
          </a:prstGeom>
        </p:spPr>
        <p:txBody>
          <a:bodyPr vert="horz" lIns="121789" tIns="60894" rIns="121789" bIns="6089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8965" y="8466306"/>
            <a:ext cx="2841837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BF904-174B-4A5C-AB94-FAAC0C5BCF00}" type="datetimeFigureOut">
              <a:rPr lang="es-MX" smtClean="0"/>
              <a:t>26/11/2013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1261" y="8466306"/>
            <a:ext cx="3856778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28498" y="8466306"/>
            <a:ext cx="2841837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A6F24-CCB4-43C1-84C0-D199CD0098F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88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09" indent="-456709" algn="l" defTabSz="121788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535" indent="-380590" algn="l" defTabSz="121788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84994" y="4567237"/>
            <a:ext cx="12372475" cy="1762747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s-MX" sz="10700" dirty="0"/>
              <a:t>_ _ _ _ _ _ _ _ </a:t>
            </a:r>
            <a:r>
              <a:rPr lang="es-MX" sz="10700" dirty="0" smtClean="0"/>
              <a:t> _ </a:t>
            </a:r>
            <a:r>
              <a:rPr lang="es-MX" sz="10700" dirty="0"/>
              <a:t>_ _ 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0" y="4783261"/>
            <a:ext cx="12372475" cy="1769582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s-MX" sz="10700" dirty="0" smtClean="0">
                <a:latin typeface="Bradley Hand ITC" pitchFamily="66" charset="0"/>
              </a:rPr>
              <a:t>e  c o s  i s t  e     a s </a:t>
            </a:r>
            <a:endParaRPr lang="es-MX" sz="10700" dirty="0">
              <a:latin typeface="Bradley Hand ITC" pitchFamily="66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401018" y="894829"/>
          <a:ext cx="11161239" cy="26067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556"/>
                <a:gridCol w="906556"/>
                <a:gridCol w="906556"/>
                <a:gridCol w="1236212"/>
                <a:gridCol w="868656"/>
                <a:gridCol w="1080120"/>
                <a:gridCol w="936104"/>
                <a:gridCol w="1080120"/>
                <a:gridCol w="238129"/>
                <a:gridCol w="3002230"/>
              </a:tblGrid>
              <a:tr h="1296144">
                <a:tc>
                  <a:txBody>
                    <a:bodyPr/>
                    <a:lstStyle/>
                    <a:p>
                      <a:endParaRPr lang="es-MX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MX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MX" dirty="0" smtClean="0"/>
                        <a:t>s</a:t>
                      </a:r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s-MX" sz="8000" b="0" dirty="0" smtClean="0">
                          <a:latin typeface="ingrained" pitchFamily="2" charset="0"/>
                        </a:rPr>
                        <a:t>i</a:t>
                      </a:r>
                      <a:endParaRPr lang="es-MX" sz="8000" b="0" dirty="0">
                        <a:latin typeface="ingrain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0" b="0" dirty="0" smtClean="0">
                          <a:latin typeface="ingrained" pitchFamily="2" charset="0"/>
                        </a:rPr>
                        <a:t>a</a:t>
                      </a:r>
                      <a:endParaRPr lang="es-MX" sz="8000" b="0" dirty="0">
                        <a:latin typeface="ingrain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0" b="0" dirty="0" smtClean="0">
                          <a:latin typeface="ingrained" pitchFamily="2" charset="0"/>
                        </a:rPr>
                        <a:t>e</a:t>
                      </a:r>
                      <a:endParaRPr lang="es-MX" sz="8000" b="0" dirty="0">
                        <a:latin typeface="ingrain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0" b="0" dirty="0" smtClean="0">
                          <a:latin typeface="ingrained" pitchFamily="2" charset="0"/>
                        </a:rPr>
                        <a:t>m</a:t>
                      </a:r>
                      <a:endParaRPr lang="es-MX" sz="8000" b="0" dirty="0">
                        <a:latin typeface="ingrain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0" b="0" dirty="0" smtClean="0">
                          <a:latin typeface="ingrained" pitchFamily="2" charset="0"/>
                        </a:rPr>
                        <a:t>t</a:t>
                      </a:r>
                      <a:endParaRPr lang="es-MX" sz="8000" b="0" dirty="0">
                        <a:latin typeface="ingrain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0" b="0" dirty="0" smtClean="0">
                          <a:latin typeface="ingrained" pitchFamily="2" charset="0"/>
                        </a:rPr>
                        <a:t>c</a:t>
                      </a:r>
                      <a:endParaRPr lang="es-MX" sz="8000" b="0" dirty="0">
                        <a:latin typeface="ingrain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0" b="0" dirty="0" smtClean="0">
                          <a:latin typeface="ingrained" pitchFamily="2" charset="0"/>
                        </a:rPr>
                        <a:t>o</a:t>
                      </a:r>
                      <a:endParaRPr lang="es-MX" sz="8000" b="0" dirty="0">
                        <a:latin typeface="ingrain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0" b="0" dirty="0" smtClean="0">
                          <a:latin typeface="ingrained" pitchFamily="2" charset="0"/>
                        </a:rPr>
                        <a:t>s</a:t>
                      </a:r>
                      <a:endParaRPr lang="es-MX" sz="8000" b="0" dirty="0">
                        <a:latin typeface="ingraine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84994" y="0"/>
            <a:ext cx="7385120" cy="778888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s-MX" sz="4300" b="1" dirty="0">
                <a:latin typeface="Please write me a song" pitchFamily="2" charset="0"/>
                <a:ea typeface="Please write me a song" pitchFamily="2" charset="0"/>
              </a:rPr>
              <a:t>Descifra la palabra</a:t>
            </a:r>
          </a:p>
        </p:txBody>
      </p:sp>
      <p:pic>
        <p:nvPicPr>
          <p:cNvPr id="1027" name="Picture 3" descr="F:\le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9330" y="1038845"/>
            <a:ext cx="1080120" cy="1080120"/>
          </a:xfrm>
          <a:prstGeom prst="rect">
            <a:avLst/>
          </a:prstGeom>
          <a:noFill/>
        </p:spPr>
      </p:pic>
      <p:pic>
        <p:nvPicPr>
          <p:cNvPr id="1028" name="Picture 4" descr="F:\estrella de m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5234" y="1110853"/>
            <a:ext cx="720080" cy="959107"/>
          </a:xfrm>
          <a:prstGeom prst="rect">
            <a:avLst/>
          </a:prstGeom>
          <a:noFill/>
        </p:spPr>
      </p:pic>
      <p:pic>
        <p:nvPicPr>
          <p:cNvPr id="1030" name="Picture 6" descr="F:\ove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7122" y="1038845"/>
            <a:ext cx="864096" cy="1146732"/>
          </a:xfrm>
          <a:prstGeom prst="rect">
            <a:avLst/>
          </a:prstGeom>
          <a:noFill/>
        </p:spPr>
      </p:pic>
      <p:pic>
        <p:nvPicPr>
          <p:cNvPr id="1029" name="Picture 5" descr="F:\pe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034" y="1038845"/>
            <a:ext cx="720079" cy="1142537"/>
          </a:xfrm>
          <a:prstGeom prst="rect">
            <a:avLst/>
          </a:prstGeom>
          <a:noFill/>
        </p:spPr>
      </p:pic>
      <p:pic>
        <p:nvPicPr>
          <p:cNvPr id="1031" name="Picture 7" descr="F:\vibiora.jpg"/>
          <p:cNvPicPr>
            <a:picLocks noChangeAspect="1" noChangeArrowheads="1"/>
          </p:cNvPicPr>
          <p:nvPr/>
        </p:nvPicPr>
        <p:blipFill>
          <a:blip r:embed="rId6" cstate="print"/>
          <a:srcRect l="18182" r="-9090"/>
          <a:stretch>
            <a:fillRect/>
          </a:stretch>
        </p:blipFill>
        <p:spPr bwMode="auto">
          <a:xfrm>
            <a:off x="4433466" y="1038845"/>
            <a:ext cx="720080" cy="1080120"/>
          </a:xfrm>
          <a:prstGeom prst="rect">
            <a:avLst/>
          </a:prstGeom>
          <a:noFill/>
        </p:spPr>
      </p:pic>
      <p:pic>
        <p:nvPicPr>
          <p:cNvPr id="1033" name="Picture 9" descr="F:\chan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41578" y="966837"/>
            <a:ext cx="648072" cy="1220987"/>
          </a:xfrm>
          <a:prstGeom prst="rect">
            <a:avLst/>
          </a:prstGeom>
          <a:noFill/>
        </p:spPr>
      </p:pic>
      <p:pic>
        <p:nvPicPr>
          <p:cNvPr id="1034" name="Picture 10" descr="F:\cochino}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7682" y="1110853"/>
            <a:ext cx="864095" cy="932955"/>
          </a:xfrm>
          <a:prstGeom prst="rect">
            <a:avLst/>
          </a:prstGeom>
          <a:noFill/>
        </p:spPr>
      </p:pic>
      <p:pic>
        <p:nvPicPr>
          <p:cNvPr id="1038" name="Picture 14" descr="F:\elefante.png"/>
          <p:cNvPicPr>
            <a:picLocks noChangeAspect="1" noChangeArrowheads="1"/>
          </p:cNvPicPr>
          <p:nvPr/>
        </p:nvPicPr>
        <p:blipFill>
          <a:blip r:embed="rId9" cstate="print"/>
          <a:srcRect b="21951"/>
          <a:stretch>
            <a:fillRect/>
          </a:stretch>
        </p:blipFill>
        <p:spPr bwMode="auto">
          <a:xfrm>
            <a:off x="7313786" y="1254869"/>
            <a:ext cx="1010822" cy="788937"/>
          </a:xfrm>
          <a:prstGeom prst="rect">
            <a:avLst/>
          </a:prstGeom>
          <a:noFill/>
        </p:spPr>
      </p:pic>
      <p:sp>
        <p:nvSpPr>
          <p:cNvPr id="23" name="22 CuadroTexto"/>
          <p:cNvSpPr txBox="1"/>
          <p:nvPr/>
        </p:nvSpPr>
        <p:spPr>
          <a:xfrm>
            <a:off x="8609930" y="1686917"/>
            <a:ext cx="26642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latin typeface="Please write me a song" pitchFamily="2" charset="0"/>
                <a:ea typeface="Please write me a song" pitchFamily="2" charset="0"/>
              </a:rPr>
              <a:t>Código</a:t>
            </a:r>
            <a:endParaRPr lang="es-MX" b="1" dirty="0">
              <a:latin typeface="Please write me a song" pitchFamily="2" charset="0"/>
              <a:ea typeface="Please write me a song" pitchFamily="2" charset="0"/>
            </a:endParaRPr>
          </a:p>
        </p:txBody>
      </p:sp>
      <p:pic>
        <p:nvPicPr>
          <p:cNvPr id="24" name="Picture 4" descr="F:\estrella de m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994" y="6367437"/>
            <a:ext cx="720080" cy="959107"/>
          </a:xfrm>
          <a:prstGeom prst="rect">
            <a:avLst/>
          </a:prstGeom>
          <a:noFill/>
        </p:spPr>
      </p:pic>
      <p:pic>
        <p:nvPicPr>
          <p:cNvPr id="25" name="Picture 9" descr="F:\chan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3106" y="6223421"/>
            <a:ext cx="648072" cy="1220987"/>
          </a:xfrm>
          <a:prstGeom prst="rect">
            <a:avLst/>
          </a:prstGeom>
          <a:noFill/>
        </p:spPr>
      </p:pic>
      <p:pic>
        <p:nvPicPr>
          <p:cNvPr id="26" name="Picture 10" descr="F:\cochino}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202" y="6367437"/>
            <a:ext cx="864095" cy="932955"/>
          </a:xfrm>
          <a:prstGeom prst="rect">
            <a:avLst/>
          </a:prstGeom>
          <a:noFill/>
        </p:spPr>
      </p:pic>
      <p:pic>
        <p:nvPicPr>
          <p:cNvPr id="27" name="Picture 14" descr="F:\elefante.png"/>
          <p:cNvPicPr>
            <a:picLocks noChangeAspect="1" noChangeArrowheads="1"/>
          </p:cNvPicPr>
          <p:nvPr/>
        </p:nvPicPr>
        <p:blipFill>
          <a:blip r:embed="rId9" cstate="print"/>
          <a:srcRect b="21951"/>
          <a:stretch>
            <a:fillRect/>
          </a:stretch>
        </p:blipFill>
        <p:spPr bwMode="auto">
          <a:xfrm>
            <a:off x="3065314" y="6439445"/>
            <a:ext cx="1010822" cy="788937"/>
          </a:xfrm>
          <a:prstGeom prst="rect">
            <a:avLst/>
          </a:prstGeom>
          <a:noFill/>
        </p:spPr>
      </p:pic>
      <p:pic>
        <p:nvPicPr>
          <p:cNvPr id="28" name="Picture 14" descr="F:\elefante.png"/>
          <p:cNvPicPr>
            <a:picLocks noChangeAspect="1" noChangeArrowheads="1"/>
          </p:cNvPicPr>
          <p:nvPr/>
        </p:nvPicPr>
        <p:blipFill>
          <a:blip r:embed="rId9" cstate="print"/>
          <a:srcRect b="21951"/>
          <a:stretch>
            <a:fillRect/>
          </a:stretch>
        </p:blipFill>
        <p:spPr bwMode="auto">
          <a:xfrm>
            <a:off x="5009530" y="6439445"/>
            <a:ext cx="1010822" cy="788937"/>
          </a:xfrm>
          <a:prstGeom prst="rect">
            <a:avLst/>
          </a:prstGeom>
          <a:noFill/>
        </p:spPr>
      </p:pic>
      <p:pic>
        <p:nvPicPr>
          <p:cNvPr id="29" name="Picture 5" descr="F:\pez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5434" y="6223421"/>
            <a:ext cx="864095" cy="1142537"/>
          </a:xfrm>
          <a:prstGeom prst="rect">
            <a:avLst/>
          </a:prstGeom>
          <a:noFill/>
        </p:spPr>
      </p:pic>
      <p:pic>
        <p:nvPicPr>
          <p:cNvPr id="30" name="Picture 7" descr="F:\vibiora.jpg"/>
          <p:cNvPicPr>
            <a:picLocks noChangeAspect="1" noChangeArrowheads="1"/>
          </p:cNvPicPr>
          <p:nvPr/>
        </p:nvPicPr>
        <p:blipFill>
          <a:blip r:embed="rId6" cstate="print"/>
          <a:srcRect l="18182" r="-9090"/>
          <a:stretch>
            <a:fillRect/>
          </a:stretch>
        </p:blipFill>
        <p:spPr bwMode="auto">
          <a:xfrm>
            <a:off x="6233666" y="6367437"/>
            <a:ext cx="720080" cy="1080120"/>
          </a:xfrm>
          <a:prstGeom prst="rect">
            <a:avLst/>
          </a:prstGeom>
          <a:noFill/>
        </p:spPr>
      </p:pic>
      <p:pic>
        <p:nvPicPr>
          <p:cNvPr id="31" name="Picture 4" descr="F:\estrella de m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770" y="6367437"/>
            <a:ext cx="720080" cy="959107"/>
          </a:xfrm>
          <a:prstGeom prst="rect">
            <a:avLst/>
          </a:prstGeom>
          <a:noFill/>
        </p:spPr>
      </p:pic>
      <p:pic>
        <p:nvPicPr>
          <p:cNvPr id="32" name="Picture 3" descr="F:\le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1898" y="6295429"/>
            <a:ext cx="1080120" cy="1080120"/>
          </a:xfrm>
          <a:prstGeom prst="rect">
            <a:avLst/>
          </a:prstGeom>
          <a:noFill/>
        </p:spPr>
      </p:pic>
      <p:pic>
        <p:nvPicPr>
          <p:cNvPr id="33" name="Picture 6" descr="F:\ove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02018" y="6223421"/>
            <a:ext cx="864096" cy="1146732"/>
          </a:xfrm>
          <a:prstGeom prst="rect">
            <a:avLst/>
          </a:prstGeom>
          <a:noFill/>
        </p:spPr>
      </p:pic>
      <p:pic>
        <p:nvPicPr>
          <p:cNvPr id="34" name="Picture 14" descr="F:\elefante.png"/>
          <p:cNvPicPr>
            <a:picLocks noChangeAspect="1" noChangeArrowheads="1"/>
          </p:cNvPicPr>
          <p:nvPr/>
        </p:nvPicPr>
        <p:blipFill>
          <a:blip r:embed="rId9" cstate="print"/>
          <a:srcRect b="21951"/>
          <a:stretch>
            <a:fillRect/>
          </a:stretch>
        </p:blipFill>
        <p:spPr bwMode="auto">
          <a:xfrm>
            <a:off x="10266114" y="6439445"/>
            <a:ext cx="1010822" cy="788937"/>
          </a:xfrm>
          <a:prstGeom prst="rect">
            <a:avLst/>
          </a:prstGeom>
          <a:noFill/>
        </p:spPr>
      </p:pic>
      <p:sp>
        <p:nvSpPr>
          <p:cNvPr id="36" name="35 CuadroTexto"/>
          <p:cNvSpPr txBox="1"/>
          <p:nvPr/>
        </p:nvSpPr>
        <p:spPr>
          <a:xfrm>
            <a:off x="8249890" y="5143301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b="1" dirty="0" smtClean="0">
                <a:latin typeface="Bradley Hand ITC" pitchFamily="66" charset="0"/>
              </a:rPr>
              <a:t>m</a:t>
            </a:r>
            <a:endParaRPr lang="es-MX" sz="72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79299" cy="913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35</Words>
  <Application>Microsoft Office PowerPoint</Application>
  <PresentationFormat>Doble carta (432 x 279 mm)</PresentationFormat>
  <Paragraphs>14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Bradley Hand ITC</vt:lpstr>
      <vt:lpstr>ingrained</vt:lpstr>
      <vt:lpstr>Please write me a song</vt:lpstr>
      <vt:lpstr>Tema de Office</vt:lpstr>
      <vt:lpstr>Diapositiva 1</vt:lpstr>
      <vt:lpstr>Diapositiva 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Carmish Lara Yañez</dc:creator>
  <cp:lastModifiedBy>Carmish Lara Yañez</cp:lastModifiedBy>
  <cp:revision>4</cp:revision>
  <dcterms:created xsi:type="dcterms:W3CDTF">2013-11-27T05:05:43Z</dcterms:created>
  <dcterms:modified xsi:type="dcterms:W3CDTF">2013-11-27T05:40:24Z</dcterms:modified>
</cp:coreProperties>
</file>