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464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A04D1-9C7F-4C62-9585-29911F2124E7}" type="datetimeFigureOut">
              <a:rPr lang="es-ES" smtClean="0"/>
              <a:t>28/11/2013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4A70D-FD7D-4483-93E2-5822DC495D0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22" y="500034"/>
            <a:ext cx="4800600" cy="890598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Colorea el cuadro que indica el numero de objetos correcto.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026" name="AutoShape 2" descr="http://www.clker.com/cliparts/c/4/9/a/1195423756210919835ryanlerch_shirt_outline.sv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http://www.clker.com/cliparts/c/4/9/a/1195423756210919835ryanlerch_shirt_outline.sv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worksheet.gif"/>
          <p:cNvPicPr>
            <a:picLocks noChangeAspect="1"/>
          </p:cNvPicPr>
          <p:nvPr/>
        </p:nvPicPr>
        <p:blipFill>
          <a:blip r:embed="rId2"/>
          <a:srcRect t="5208" b="3125"/>
          <a:stretch>
            <a:fillRect/>
          </a:stretch>
        </p:blipFill>
        <p:spPr>
          <a:xfrm>
            <a:off x="1214422" y="1500134"/>
            <a:ext cx="4857784" cy="76438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</cp:revision>
  <dcterms:created xsi:type="dcterms:W3CDTF">2013-11-28T16:24:38Z</dcterms:created>
  <dcterms:modified xsi:type="dcterms:W3CDTF">2013-11-28T16:26:47Z</dcterms:modified>
</cp:coreProperties>
</file>