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806BB-C312-46CB-9DB8-A02BC5F33AE7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2F475-C6AE-477F-AE20-B95081A948F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Relaciona</a:t>
            </a:r>
            <a:r>
              <a:rPr lang="es-ES" baseline="0" dirty="0" smtClean="0"/>
              <a:t> los que </a:t>
            </a:r>
            <a:r>
              <a:rPr lang="es-ES" baseline="0" smtClean="0"/>
              <a:t>son iguales.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2F475-C6AE-477F-AE20-B95081A948FC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22470-FEE6-43E7-B5B1-42C7AD3333FC}" type="datetimeFigureOut">
              <a:rPr lang="es-ES" smtClean="0"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784B-57F5-47C8-BC99-99428D17183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glob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57290" cy="1583505"/>
          </a:xfrm>
          <a:prstGeom prst="rect">
            <a:avLst/>
          </a:prstGeom>
        </p:spPr>
      </p:pic>
      <p:pic>
        <p:nvPicPr>
          <p:cNvPr id="5" name="4 Imagen" descr="glob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46" y="0"/>
            <a:ext cx="1357290" cy="1583505"/>
          </a:xfrm>
          <a:prstGeom prst="rect">
            <a:avLst/>
          </a:prstGeom>
        </p:spPr>
      </p:pic>
      <p:pic>
        <p:nvPicPr>
          <p:cNvPr id="6" name="5 Imagen" descr="globo 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14488"/>
            <a:ext cx="1214413" cy="1550104"/>
          </a:xfrm>
          <a:prstGeom prst="rect">
            <a:avLst/>
          </a:prstGeom>
        </p:spPr>
      </p:pic>
      <p:pic>
        <p:nvPicPr>
          <p:cNvPr id="7" name="6 Imagen" descr="globo 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357563"/>
            <a:ext cx="1142976" cy="1658872"/>
          </a:xfrm>
          <a:prstGeom prst="rect">
            <a:avLst/>
          </a:prstGeom>
        </p:spPr>
      </p:pic>
      <p:pic>
        <p:nvPicPr>
          <p:cNvPr id="8" name="7 Imagen" descr="globo 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8" y="3357562"/>
            <a:ext cx="1142976" cy="1658872"/>
          </a:xfrm>
          <a:prstGeom prst="rect">
            <a:avLst/>
          </a:prstGeom>
        </p:spPr>
      </p:pic>
      <p:pic>
        <p:nvPicPr>
          <p:cNvPr id="9" name="8 Imagen" descr="globo 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5984" y="3357562"/>
            <a:ext cx="1142976" cy="1658872"/>
          </a:xfrm>
          <a:prstGeom prst="rect">
            <a:avLst/>
          </a:prstGeom>
        </p:spPr>
      </p:pic>
      <p:pic>
        <p:nvPicPr>
          <p:cNvPr id="10" name="9 Imagen" descr="globo 3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231135"/>
            <a:ext cx="1071538" cy="1484013"/>
          </a:xfrm>
          <a:prstGeom prst="rect">
            <a:avLst/>
          </a:prstGeom>
        </p:spPr>
      </p:pic>
      <p:pic>
        <p:nvPicPr>
          <p:cNvPr id="11" name="10 Imagen" descr="globo 3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2976" y="5214950"/>
            <a:ext cx="1071538" cy="1484013"/>
          </a:xfrm>
          <a:prstGeom prst="rect">
            <a:avLst/>
          </a:prstGeom>
        </p:spPr>
      </p:pic>
      <p:pic>
        <p:nvPicPr>
          <p:cNvPr id="12" name="11 Imagen" descr="glob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3286124"/>
            <a:ext cx="1357290" cy="1583505"/>
          </a:xfrm>
          <a:prstGeom prst="rect">
            <a:avLst/>
          </a:prstGeom>
        </p:spPr>
      </p:pic>
      <p:pic>
        <p:nvPicPr>
          <p:cNvPr id="13" name="12 Imagen" descr="glob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710" y="3286124"/>
            <a:ext cx="1357290" cy="1583505"/>
          </a:xfrm>
          <a:prstGeom prst="rect">
            <a:avLst/>
          </a:prstGeom>
        </p:spPr>
      </p:pic>
      <p:pic>
        <p:nvPicPr>
          <p:cNvPr id="14" name="13 Imagen" descr="globo 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5272" y="5143512"/>
            <a:ext cx="1214413" cy="1550104"/>
          </a:xfrm>
          <a:prstGeom prst="rect">
            <a:avLst/>
          </a:prstGeom>
        </p:spPr>
      </p:pic>
      <p:pic>
        <p:nvPicPr>
          <p:cNvPr id="15" name="14 Imagen" descr="globo 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40" y="1500175"/>
            <a:ext cx="1142976" cy="1658872"/>
          </a:xfrm>
          <a:prstGeom prst="rect">
            <a:avLst/>
          </a:prstGeom>
        </p:spPr>
      </p:pic>
      <p:pic>
        <p:nvPicPr>
          <p:cNvPr id="16" name="15 Imagen" descr="globo 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48" y="1500174"/>
            <a:ext cx="1142976" cy="1658872"/>
          </a:xfrm>
          <a:prstGeom prst="rect">
            <a:avLst/>
          </a:prstGeom>
        </p:spPr>
      </p:pic>
      <p:pic>
        <p:nvPicPr>
          <p:cNvPr id="17" name="16 Imagen" descr="globo 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24" y="1500174"/>
            <a:ext cx="1142976" cy="1658872"/>
          </a:xfrm>
          <a:prstGeom prst="rect">
            <a:avLst/>
          </a:prstGeom>
        </p:spPr>
      </p:pic>
      <p:pic>
        <p:nvPicPr>
          <p:cNvPr id="18" name="17 Imagen" descr="globo 3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9486" y="16185"/>
            <a:ext cx="1071538" cy="1484013"/>
          </a:xfrm>
          <a:prstGeom prst="rect">
            <a:avLst/>
          </a:prstGeom>
        </p:spPr>
      </p:pic>
      <p:pic>
        <p:nvPicPr>
          <p:cNvPr id="19" name="18 Imagen" descr="globo 3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2462" y="0"/>
            <a:ext cx="1071538" cy="14840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Presentación en pantalla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Karla Guadalupe </dc:creator>
  <cp:lastModifiedBy>Karla Guadalupe </cp:lastModifiedBy>
  <cp:revision>1</cp:revision>
  <dcterms:created xsi:type="dcterms:W3CDTF">2014-01-11T05:37:46Z</dcterms:created>
  <dcterms:modified xsi:type="dcterms:W3CDTF">2014-01-11T05:43:10Z</dcterms:modified>
</cp:coreProperties>
</file>