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22FB0-32EF-473A-A341-28617D3AEE26}" type="datetimeFigureOut">
              <a:rPr lang="es-MX" smtClean="0"/>
              <a:t>26/11/2013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058E-DEE1-4EEA-A6A6-8C2105113BA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136904" cy="504056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solidFill>
                  <a:schemeClr val="tx1"/>
                </a:solidFill>
                <a:latin typeface="Century Gothic" pitchFamily="34" charset="0"/>
              </a:rPr>
              <a:t>Instrucciones: Une la imagen con el par que le corresponde.</a:t>
            </a:r>
            <a:endParaRPr lang="es-MX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4" name="3 Imagen" descr="amist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980728"/>
            <a:ext cx="1135370" cy="1233884"/>
          </a:xfrm>
          <a:prstGeom prst="rect">
            <a:avLst/>
          </a:prstGeom>
        </p:spPr>
      </p:pic>
      <p:pic>
        <p:nvPicPr>
          <p:cNvPr id="5" name="4 Imagen" descr="humild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420888"/>
            <a:ext cx="1152128" cy="1248139"/>
          </a:xfrm>
          <a:prstGeom prst="rect">
            <a:avLst/>
          </a:prstGeom>
        </p:spPr>
      </p:pic>
      <p:pic>
        <p:nvPicPr>
          <p:cNvPr id="7" name="6 Imagen" descr="honestid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3861048"/>
            <a:ext cx="1152128" cy="1247806"/>
          </a:xfrm>
          <a:prstGeom prst="rect">
            <a:avLst/>
          </a:prstGeom>
        </p:spPr>
      </p:pic>
      <p:pic>
        <p:nvPicPr>
          <p:cNvPr id="10" name="9 Imagen" descr="responsabilid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6675" y="5301208"/>
            <a:ext cx="1195045" cy="1296144"/>
          </a:xfrm>
          <a:prstGeom prst="rect">
            <a:avLst/>
          </a:prstGeom>
        </p:spPr>
      </p:pic>
      <p:pic>
        <p:nvPicPr>
          <p:cNvPr id="19" name="18 Imagen" descr="amist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5062" y="3861048"/>
            <a:ext cx="1135370" cy="1233884"/>
          </a:xfrm>
          <a:prstGeom prst="rect">
            <a:avLst/>
          </a:prstGeom>
        </p:spPr>
      </p:pic>
      <p:pic>
        <p:nvPicPr>
          <p:cNvPr id="20" name="19 Imagen" descr="responsabilid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08304" y="980728"/>
            <a:ext cx="1195045" cy="1296144"/>
          </a:xfrm>
          <a:prstGeom prst="rect">
            <a:avLst/>
          </a:prstGeom>
        </p:spPr>
      </p:pic>
      <p:pic>
        <p:nvPicPr>
          <p:cNvPr id="21" name="20 Imagen" descr="honestid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08304" y="5301208"/>
            <a:ext cx="1152128" cy="1247806"/>
          </a:xfrm>
          <a:prstGeom prst="rect">
            <a:avLst/>
          </a:prstGeom>
        </p:spPr>
      </p:pic>
      <p:pic>
        <p:nvPicPr>
          <p:cNvPr id="22" name="21 Imagen" descr="humild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2420888"/>
            <a:ext cx="1152128" cy="12481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539552" y="332656"/>
            <a:ext cx="8136904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Instrucciones: Une la imagen con el par que le corresponde.</a:t>
            </a:r>
          </a:p>
        </p:txBody>
      </p:sp>
      <p:pic>
        <p:nvPicPr>
          <p:cNvPr id="3" name="2 Imagen" descr="generosid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933056"/>
            <a:ext cx="1190072" cy="1296144"/>
          </a:xfrm>
          <a:prstGeom prst="rect">
            <a:avLst/>
          </a:prstGeom>
        </p:spPr>
      </p:pic>
      <p:pic>
        <p:nvPicPr>
          <p:cNvPr id="4" name="3 Imagen" descr="justic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492896"/>
            <a:ext cx="1152128" cy="1244398"/>
          </a:xfrm>
          <a:prstGeom prst="rect">
            <a:avLst/>
          </a:prstGeom>
        </p:spPr>
      </p:pic>
      <p:pic>
        <p:nvPicPr>
          <p:cNvPr id="5" name="4 Imagen" descr="respe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946989"/>
            <a:ext cx="1227584" cy="1329883"/>
          </a:xfrm>
          <a:prstGeom prst="rect">
            <a:avLst/>
          </a:prstGeom>
        </p:spPr>
      </p:pic>
      <p:pic>
        <p:nvPicPr>
          <p:cNvPr id="6" name="5 Imagen" descr="diá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7584" y="5373216"/>
            <a:ext cx="1190072" cy="1296144"/>
          </a:xfrm>
          <a:prstGeom prst="rect">
            <a:avLst/>
          </a:prstGeom>
        </p:spPr>
      </p:pic>
      <p:pic>
        <p:nvPicPr>
          <p:cNvPr id="8" name="7 Imagen" descr="generosid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980728"/>
            <a:ext cx="1190072" cy="1296144"/>
          </a:xfrm>
          <a:prstGeom prst="rect">
            <a:avLst/>
          </a:prstGeom>
        </p:spPr>
      </p:pic>
      <p:pic>
        <p:nvPicPr>
          <p:cNvPr id="9" name="8 Imagen" descr="justic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3861048"/>
            <a:ext cx="1152128" cy="1244398"/>
          </a:xfrm>
          <a:prstGeom prst="rect">
            <a:avLst/>
          </a:prstGeom>
        </p:spPr>
      </p:pic>
      <p:pic>
        <p:nvPicPr>
          <p:cNvPr id="10" name="9 Imagen" descr="respe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2848" y="2420888"/>
            <a:ext cx="1227584" cy="1329883"/>
          </a:xfrm>
          <a:prstGeom prst="rect">
            <a:avLst/>
          </a:prstGeom>
        </p:spPr>
      </p:pic>
      <p:pic>
        <p:nvPicPr>
          <p:cNvPr id="11" name="10 Imagen" descr="diá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2848" y="5334947"/>
            <a:ext cx="1190072" cy="12961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3</cp:revision>
  <dcterms:created xsi:type="dcterms:W3CDTF">2013-11-27T05:30:17Z</dcterms:created>
  <dcterms:modified xsi:type="dcterms:W3CDTF">2013-11-27T05:53:02Z</dcterms:modified>
</cp:coreProperties>
</file>