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00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02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353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82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405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637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89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63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41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872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D7B7A-5657-4EDF-B662-1E3582EFB74F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7D1C8-4736-42C2-9CB6-98A2EF54D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1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66"/>
          <a:stretch/>
        </p:blipFill>
        <p:spPr>
          <a:xfrm>
            <a:off x="324924" y="5436096"/>
            <a:ext cx="1540764" cy="141596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23"/>
          <a:stretch/>
        </p:blipFill>
        <p:spPr>
          <a:xfrm>
            <a:off x="185429" y="7020272"/>
            <a:ext cx="2229031" cy="2123728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31"/>
          <a:stretch/>
        </p:blipFill>
        <p:spPr>
          <a:xfrm>
            <a:off x="420936" y="3563888"/>
            <a:ext cx="1348740" cy="144016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2671"/>
          <a:stretch/>
        </p:blipFill>
        <p:spPr>
          <a:xfrm>
            <a:off x="185817" y="1069404"/>
            <a:ext cx="1818977" cy="2134444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476672" y="395536"/>
            <a:ext cx="5870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Encierra el animal más pequeño, en cada grupo de animales.</a:t>
            </a:r>
            <a:endParaRPr lang="es-MX" dirty="0"/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61"/>
          <a:stretch/>
        </p:blipFill>
        <p:spPr>
          <a:xfrm>
            <a:off x="2957379" y="1903323"/>
            <a:ext cx="909488" cy="833918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61"/>
          <a:stretch/>
        </p:blipFill>
        <p:spPr>
          <a:xfrm>
            <a:off x="4797152" y="1442483"/>
            <a:ext cx="1412089" cy="1294758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133"/>
          <a:stretch/>
        </p:blipFill>
        <p:spPr>
          <a:xfrm>
            <a:off x="2516278" y="3203848"/>
            <a:ext cx="1847691" cy="1333282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133"/>
          <a:stretch/>
        </p:blipFill>
        <p:spPr>
          <a:xfrm>
            <a:off x="5034401" y="3808046"/>
            <a:ext cx="1010380" cy="729084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" r="8767" b="31256"/>
          <a:stretch/>
        </p:blipFill>
        <p:spPr>
          <a:xfrm>
            <a:off x="4576673" y="5004048"/>
            <a:ext cx="2078182" cy="1707429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56"/>
          <a:stretch/>
        </p:blipFill>
        <p:spPr>
          <a:xfrm>
            <a:off x="2827560" y="5719191"/>
            <a:ext cx="1225126" cy="853028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25"/>
          <a:stretch/>
        </p:blipFill>
        <p:spPr>
          <a:xfrm>
            <a:off x="2731169" y="7433174"/>
            <a:ext cx="1632801" cy="1164842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25"/>
          <a:stretch/>
        </p:blipFill>
        <p:spPr>
          <a:xfrm>
            <a:off x="5008125" y="7650519"/>
            <a:ext cx="1328140" cy="947497"/>
          </a:xfrm>
          <a:prstGeom prst="rect">
            <a:avLst/>
          </a:prstGeom>
        </p:spPr>
      </p:pic>
      <p:sp>
        <p:nvSpPr>
          <p:cNvPr id="18" name="17 Elipse"/>
          <p:cNvSpPr/>
          <p:nvPr/>
        </p:nvSpPr>
        <p:spPr>
          <a:xfrm>
            <a:off x="2827560" y="1708214"/>
            <a:ext cx="1263709" cy="122413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59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 C O R T E Z</dc:creator>
  <cp:lastModifiedBy>ale C O R T E Z</cp:lastModifiedBy>
  <cp:revision>1</cp:revision>
  <dcterms:created xsi:type="dcterms:W3CDTF">2013-11-27T03:18:35Z</dcterms:created>
  <dcterms:modified xsi:type="dcterms:W3CDTF">2013-11-27T03:27:21Z</dcterms:modified>
</cp:coreProperties>
</file>