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05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56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99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19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26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84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44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71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40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9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4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5F63-09CB-4824-A3BB-922088A8EEC5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F69F-452C-4BD1-8C5E-F23160D292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90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ndos7.net/wallpaper-original/wallpapers/fondo-para-navidad-3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-198695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 smtClean="0">
                <a:effectLst>
                  <a:reflection blurRad="6350" stA="55000" endA="50" endPos="85000" dir="5400000" sy="-100000" algn="bl" rotWithShape="0"/>
                </a:effectLst>
                <a:latin typeface="Edwardian Script ITC" pitchFamily="66" charset="0"/>
              </a:rPr>
              <a:t>Sopa de letras navideña</a:t>
            </a:r>
            <a:endParaRPr lang="es-MX" sz="8000" b="1" dirty="0">
              <a:effectLst>
                <a:reflection blurRad="6350" stA="55000" endA="50" endPos="85000" dir="5400000" sy="-100000" algn="bl" rotWithShape="0"/>
              </a:effectLst>
              <a:latin typeface="Edwardian Script ITC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8" t="25285" r="11675" b="5689"/>
          <a:stretch/>
        </p:blipFill>
        <p:spPr>
          <a:xfrm>
            <a:off x="3437363" y="1196752"/>
            <a:ext cx="5527125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467544" y="2278027"/>
            <a:ext cx="2520280" cy="4247317"/>
          </a:xfrm>
          <a:prstGeom prst="rect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smtClean="0"/>
              <a:t>NAVIDAD</a:t>
            </a:r>
          </a:p>
          <a:p>
            <a:pPr marL="342900" indent="-342900">
              <a:buAutoNum type="arabicPeriod"/>
            </a:pPr>
            <a:r>
              <a:rPr lang="es-MX" dirty="0" smtClean="0"/>
              <a:t>FELICIDADES</a:t>
            </a:r>
          </a:p>
          <a:p>
            <a:pPr marL="342900" indent="-342900">
              <a:buAutoNum type="arabicPeriod"/>
            </a:pPr>
            <a:r>
              <a:rPr lang="es-MX" dirty="0" smtClean="0"/>
              <a:t>PINO DE NAVIDAD</a:t>
            </a:r>
          </a:p>
          <a:p>
            <a:pPr marL="342900" indent="-342900">
              <a:buAutoNum type="arabicPeriod"/>
            </a:pPr>
            <a:r>
              <a:rPr lang="es-MX" dirty="0" smtClean="0"/>
              <a:t>ESFERA</a:t>
            </a:r>
          </a:p>
          <a:p>
            <a:pPr marL="342900" indent="-342900">
              <a:buAutoNum type="arabicPeriod"/>
            </a:pPr>
            <a:r>
              <a:rPr lang="es-MX" dirty="0" smtClean="0"/>
              <a:t>SANTA CLAUS</a:t>
            </a:r>
          </a:p>
          <a:p>
            <a:pPr marL="342900" indent="-342900">
              <a:buAutoNum type="arabicPeriod"/>
            </a:pPr>
            <a:r>
              <a:rPr lang="es-MX" dirty="0" smtClean="0"/>
              <a:t>RENO</a:t>
            </a:r>
          </a:p>
          <a:p>
            <a:pPr marL="342900" indent="-342900">
              <a:buAutoNum type="arabicPeriod"/>
            </a:pPr>
            <a:r>
              <a:rPr lang="es-MX" dirty="0" smtClean="0"/>
              <a:t>GUIRNALDA</a:t>
            </a:r>
          </a:p>
          <a:p>
            <a:pPr marL="342900" indent="-342900">
              <a:buAutoNum type="arabicPeriod"/>
            </a:pPr>
            <a:r>
              <a:rPr lang="es-MX" dirty="0" smtClean="0"/>
              <a:t>REGALOS</a:t>
            </a:r>
          </a:p>
          <a:p>
            <a:pPr marL="342900" indent="-342900">
              <a:buAutoNum type="arabicPeriod"/>
            </a:pPr>
            <a:r>
              <a:rPr lang="es-MX" dirty="0" smtClean="0"/>
              <a:t>ESTRELLA</a:t>
            </a:r>
          </a:p>
          <a:p>
            <a:pPr marL="342900" indent="-342900">
              <a:buAutoNum type="arabicPeriod"/>
            </a:pPr>
            <a:r>
              <a:rPr lang="es-MX" dirty="0" smtClean="0"/>
              <a:t>TRINEO</a:t>
            </a:r>
          </a:p>
          <a:p>
            <a:pPr marL="342900" indent="-342900">
              <a:buAutoNum type="arabicPeriod"/>
            </a:pPr>
            <a:r>
              <a:rPr lang="es-MX" dirty="0" smtClean="0"/>
              <a:t>LUCES</a:t>
            </a:r>
          </a:p>
          <a:p>
            <a:pPr marL="342900" indent="-342900">
              <a:buAutoNum type="arabicPeriod"/>
            </a:pPr>
            <a:r>
              <a:rPr lang="es-MX" dirty="0" smtClean="0"/>
              <a:t>MONO DE NIEVE</a:t>
            </a:r>
          </a:p>
          <a:p>
            <a:pPr marL="342900" indent="-342900">
              <a:buAutoNum type="arabicPeriod"/>
            </a:pPr>
            <a:r>
              <a:rPr lang="es-MX" dirty="0" smtClean="0"/>
              <a:t>DUENDE</a:t>
            </a:r>
          </a:p>
          <a:p>
            <a:pPr marL="342900" indent="-342900">
              <a:buAutoNum type="arabicPeriod"/>
            </a:pPr>
            <a:r>
              <a:rPr lang="es-MX" dirty="0" smtClean="0"/>
              <a:t>BOTA</a:t>
            </a:r>
          </a:p>
          <a:p>
            <a:pPr marL="342900" indent="-342900">
              <a:buAutoNum type="arabicPeriod"/>
            </a:pPr>
            <a:r>
              <a:rPr lang="es-MX" dirty="0" smtClean="0"/>
              <a:t>NOCHEBUEÑA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79512" y="1558532"/>
            <a:ext cx="3096344" cy="64633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Busca las palabras en la sopa de letras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202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ndos7.net/wallpaper-original/wallpapers/fondo-para-navidad-3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0" t="24557" r="11176" b="6429"/>
          <a:stretch/>
        </p:blipFill>
        <p:spPr>
          <a:xfrm>
            <a:off x="3419872" y="1124744"/>
            <a:ext cx="5579092" cy="55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467544" y="2278027"/>
            <a:ext cx="2520280" cy="4247317"/>
          </a:xfrm>
          <a:prstGeom prst="rect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 smtClean="0"/>
              <a:t>NAVIDAD</a:t>
            </a:r>
          </a:p>
          <a:p>
            <a:pPr marL="342900" indent="-342900">
              <a:buAutoNum type="arabicPeriod"/>
            </a:pPr>
            <a:r>
              <a:rPr lang="es-MX" dirty="0" smtClean="0"/>
              <a:t>FELICIDADES</a:t>
            </a:r>
          </a:p>
          <a:p>
            <a:pPr marL="342900" indent="-342900">
              <a:buAutoNum type="arabicPeriod"/>
            </a:pPr>
            <a:r>
              <a:rPr lang="es-MX" dirty="0" smtClean="0"/>
              <a:t>PINO DE NAVIDAD</a:t>
            </a:r>
          </a:p>
          <a:p>
            <a:pPr marL="342900" indent="-342900">
              <a:buAutoNum type="arabicPeriod"/>
            </a:pPr>
            <a:r>
              <a:rPr lang="es-MX" dirty="0" smtClean="0"/>
              <a:t>ESFERA</a:t>
            </a:r>
          </a:p>
          <a:p>
            <a:pPr marL="342900" indent="-342900">
              <a:buAutoNum type="arabicPeriod"/>
            </a:pPr>
            <a:r>
              <a:rPr lang="es-MX" dirty="0" smtClean="0"/>
              <a:t>SANTA CLAUS</a:t>
            </a:r>
          </a:p>
          <a:p>
            <a:pPr marL="342900" indent="-342900">
              <a:buAutoNum type="arabicPeriod"/>
            </a:pPr>
            <a:r>
              <a:rPr lang="es-MX" dirty="0" smtClean="0"/>
              <a:t>RENO</a:t>
            </a:r>
          </a:p>
          <a:p>
            <a:pPr marL="342900" indent="-342900">
              <a:buAutoNum type="arabicPeriod"/>
            </a:pPr>
            <a:r>
              <a:rPr lang="es-MX" dirty="0" smtClean="0"/>
              <a:t>GUIRNALDA</a:t>
            </a:r>
          </a:p>
          <a:p>
            <a:pPr marL="342900" indent="-342900">
              <a:buAutoNum type="arabicPeriod"/>
            </a:pPr>
            <a:r>
              <a:rPr lang="es-MX" dirty="0" smtClean="0"/>
              <a:t>REGALOS</a:t>
            </a:r>
          </a:p>
          <a:p>
            <a:pPr marL="342900" indent="-342900">
              <a:buAutoNum type="arabicPeriod"/>
            </a:pPr>
            <a:r>
              <a:rPr lang="es-MX" dirty="0" smtClean="0"/>
              <a:t>ESTRELLA</a:t>
            </a:r>
          </a:p>
          <a:p>
            <a:pPr marL="342900" indent="-342900">
              <a:buAutoNum type="arabicPeriod"/>
            </a:pPr>
            <a:r>
              <a:rPr lang="es-MX" dirty="0" smtClean="0"/>
              <a:t>TRINEO</a:t>
            </a:r>
          </a:p>
          <a:p>
            <a:pPr marL="342900" indent="-342900">
              <a:buAutoNum type="arabicPeriod"/>
            </a:pPr>
            <a:r>
              <a:rPr lang="es-MX" dirty="0" smtClean="0"/>
              <a:t>LUCES</a:t>
            </a:r>
          </a:p>
          <a:p>
            <a:pPr marL="342900" indent="-342900">
              <a:buAutoNum type="arabicPeriod"/>
            </a:pPr>
            <a:r>
              <a:rPr lang="es-MX" dirty="0" smtClean="0"/>
              <a:t>MONO DE NIEVE</a:t>
            </a:r>
          </a:p>
          <a:p>
            <a:pPr marL="342900" indent="-342900">
              <a:buAutoNum type="arabicPeriod"/>
            </a:pPr>
            <a:r>
              <a:rPr lang="es-MX" dirty="0" smtClean="0"/>
              <a:t>DUENDE</a:t>
            </a:r>
          </a:p>
          <a:p>
            <a:pPr marL="342900" indent="-342900">
              <a:buAutoNum type="arabicPeriod"/>
            </a:pPr>
            <a:r>
              <a:rPr lang="es-MX" dirty="0" smtClean="0"/>
              <a:t>BOTA</a:t>
            </a:r>
          </a:p>
          <a:p>
            <a:pPr marL="342900" indent="-342900">
              <a:buAutoNum type="arabicPeriod"/>
            </a:pPr>
            <a:r>
              <a:rPr lang="es-MX" dirty="0" smtClean="0"/>
              <a:t>NOCHEBUEÑA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9512" y="1569086"/>
            <a:ext cx="3096344" cy="64633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Busca las palabras en la sopa de letras</a:t>
            </a: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2987824" y="-75585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 smtClean="0">
                <a:effectLst>
                  <a:reflection blurRad="6350" stA="55000" endA="300" endPos="45500" dir="5400000" sy="-100000" algn="bl" rotWithShape="0"/>
                </a:effectLst>
                <a:latin typeface="Edwardian Script ITC" pitchFamily="66" charset="0"/>
              </a:rPr>
              <a:t>Respuestas</a:t>
            </a:r>
            <a:endParaRPr lang="es-MX" sz="6000" b="1" dirty="0">
              <a:effectLst>
                <a:reflection blurRad="6350" stA="55000" endA="300" endPos="45500" dir="5400000" sy="-100000" algn="bl" rotWithShape="0"/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16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61</Words>
  <Application>Microsoft Office PowerPoint</Application>
  <PresentationFormat>Presentación en pantalla (4:3)</PresentationFormat>
  <Paragraphs>34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Karliz</dc:creator>
  <cp:lastModifiedBy>Karliz</cp:lastModifiedBy>
  <cp:revision>3</cp:revision>
  <dcterms:created xsi:type="dcterms:W3CDTF">2013-12-03T02:22:59Z</dcterms:created>
  <dcterms:modified xsi:type="dcterms:W3CDTF">2013-12-03T02:45:20Z</dcterms:modified>
</cp:coreProperties>
</file>