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62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FD9-4B5D-40A2-A197-408C230E1547}" type="datetimeFigureOut">
              <a:rPr lang="es-MX" smtClean="0"/>
              <a:t>10/01/2014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565A-24B9-4213-9E6B-9E3C3CD64F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08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FD9-4B5D-40A2-A197-408C230E1547}" type="datetimeFigureOut">
              <a:rPr lang="es-MX" smtClean="0"/>
              <a:t>10/01/2014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565A-24B9-4213-9E6B-9E3C3CD64F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711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FD9-4B5D-40A2-A197-408C230E1547}" type="datetimeFigureOut">
              <a:rPr lang="es-MX" smtClean="0"/>
              <a:t>10/01/2014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565A-24B9-4213-9E6B-9E3C3CD64F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7015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FD9-4B5D-40A2-A197-408C230E1547}" type="datetimeFigureOut">
              <a:rPr lang="es-MX" smtClean="0"/>
              <a:t>10/01/2014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565A-24B9-4213-9E6B-9E3C3CD64F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33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FD9-4B5D-40A2-A197-408C230E1547}" type="datetimeFigureOut">
              <a:rPr lang="es-MX" smtClean="0"/>
              <a:t>10/01/2014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565A-24B9-4213-9E6B-9E3C3CD64F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367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FD9-4B5D-40A2-A197-408C230E1547}" type="datetimeFigureOut">
              <a:rPr lang="es-MX" smtClean="0"/>
              <a:t>10/01/2014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565A-24B9-4213-9E6B-9E3C3CD64F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821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FD9-4B5D-40A2-A197-408C230E1547}" type="datetimeFigureOut">
              <a:rPr lang="es-MX" smtClean="0"/>
              <a:t>10/01/2014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565A-24B9-4213-9E6B-9E3C3CD64F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4104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FD9-4B5D-40A2-A197-408C230E1547}" type="datetimeFigureOut">
              <a:rPr lang="es-MX" smtClean="0"/>
              <a:t>10/01/2014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565A-24B9-4213-9E6B-9E3C3CD64F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048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FD9-4B5D-40A2-A197-408C230E1547}" type="datetimeFigureOut">
              <a:rPr lang="es-MX" smtClean="0"/>
              <a:t>10/01/2014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565A-24B9-4213-9E6B-9E3C3CD64F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913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FD9-4B5D-40A2-A197-408C230E1547}" type="datetimeFigureOut">
              <a:rPr lang="es-MX" smtClean="0"/>
              <a:t>10/01/2014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565A-24B9-4213-9E6B-9E3C3CD64F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209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FD9-4B5D-40A2-A197-408C230E1547}" type="datetimeFigureOut">
              <a:rPr lang="es-MX" smtClean="0"/>
              <a:t>10/01/2014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565A-24B9-4213-9E6B-9E3C3CD64F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277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58FD9-4B5D-40A2-A197-408C230E1547}" type="datetimeFigureOut">
              <a:rPr lang="es-MX" smtClean="0"/>
              <a:t>10/01/2014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B565A-24B9-4213-9E6B-9E3C3CD64F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07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ayo"/>
          <p:cNvSpPr/>
          <p:nvPr/>
        </p:nvSpPr>
        <p:spPr>
          <a:xfrm>
            <a:off x="1605067" y="1392993"/>
            <a:ext cx="960107" cy="648072"/>
          </a:xfrm>
          <a:prstGeom prst="lightningBol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Sol"/>
          <p:cNvSpPr/>
          <p:nvPr/>
        </p:nvSpPr>
        <p:spPr>
          <a:xfrm>
            <a:off x="2817100" y="1301674"/>
            <a:ext cx="1008111" cy="675075"/>
          </a:xfrm>
          <a:prstGeom prst="su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469172"/>
              </p:ext>
            </p:extLst>
          </p:nvPr>
        </p:nvGraphicFramePr>
        <p:xfrm>
          <a:off x="313957" y="1196753"/>
          <a:ext cx="8352932" cy="978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276"/>
                <a:gridCol w="1193276"/>
                <a:gridCol w="1193276"/>
                <a:gridCol w="1193276"/>
                <a:gridCol w="1193276"/>
                <a:gridCol w="1193276"/>
                <a:gridCol w="1193276"/>
              </a:tblGrid>
              <a:tr h="97885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10 Rayo"/>
          <p:cNvSpPr/>
          <p:nvPr/>
        </p:nvSpPr>
        <p:spPr>
          <a:xfrm>
            <a:off x="5305467" y="1285779"/>
            <a:ext cx="720147" cy="795596"/>
          </a:xfrm>
          <a:prstGeom prst="lightningBol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Sol"/>
          <p:cNvSpPr/>
          <p:nvPr/>
        </p:nvSpPr>
        <p:spPr>
          <a:xfrm>
            <a:off x="6396001" y="1250688"/>
            <a:ext cx="914400" cy="790377"/>
          </a:xfrm>
          <a:prstGeom prst="su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strella de 5 puntas"/>
          <p:cNvSpPr/>
          <p:nvPr/>
        </p:nvSpPr>
        <p:spPr>
          <a:xfrm>
            <a:off x="1605067" y="2303070"/>
            <a:ext cx="816091" cy="731322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Estrella de 5 puntas"/>
          <p:cNvSpPr/>
          <p:nvPr/>
        </p:nvSpPr>
        <p:spPr>
          <a:xfrm>
            <a:off x="4091472" y="1288213"/>
            <a:ext cx="801283" cy="738828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CuadroTexto"/>
          <p:cNvSpPr txBox="1"/>
          <p:nvPr/>
        </p:nvSpPr>
        <p:spPr>
          <a:xfrm>
            <a:off x="976332" y="548680"/>
            <a:ext cx="629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Escoge y dibuja en el recuadro la figura que continua en la serie…</a:t>
            </a:r>
            <a:endParaRPr lang="es-MX" dirty="0"/>
          </a:p>
        </p:txBody>
      </p:sp>
      <p:sp>
        <p:nvSpPr>
          <p:cNvPr id="18" name="17 Estrella de 5 puntas"/>
          <p:cNvSpPr/>
          <p:nvPr/>
        </p:nvSpPr>
        <p:spPr>
          <a:xfrm>
            <a:off x="568285" y="1313039"/>
            <a:ext cx="816091" cy="731322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Rayo"/>
          <p:cNvSpPr/>
          <p:nvPr/>
        </p:nvSpPr>
        <p:spPr>
          <a:xfrm>
            <a:off x="3321155" y="2270933"/>
            <a:ext cx="720147" cy="795596"/>
          </a:xfrm>
          <a:prstGeom prst="lightningBol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Sol"/>
          <p:cNvSpPr/>
          <p:nvPr/>
        </p:nvSpPr>
        <p:spPr>
          <a:xfrm>
            <a:off x="4884371" y="2270933"/>
            <a:ext cx="914400" cy="790377"/>
          </a:xfrm>
          <a:prstGeom prst="su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CuadroTexto"/>
          <p:cNvSpPr txBox="1"/>
          <p:nvPr/>
        </p:nvSpPr>
        <p:spPr>
          <a:xfrm>
            <a:off x="1216819" y="2697197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</a:t>
            </a:r>
            <a:r>
              <a:rPr lang="es-ES" dirty="0" smtClean="0"/>
              <a:t>)</a:t>
            </a:r>
            <a:endParaRPr lang="es-MX" dirty="0"/>
          </a:p>
        </p:txBody>
      </p:sp>
      <p:sp>
        <p:nvSpPr>
          <p:cNvPr id="23" name="22 CuadroTexto"/>
          <p:cNvSpPr txBox="1"/>
          <p:nvPr/>
        </p:nvSpPr>
        <p:spPr>
          <a:xfrm>
            <a:off x="2932907" y="2697197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B)</a:t>
            </a:r>
            <a:endParaRPr lang="es-MX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472494" y="2664931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</a:t>
            </a:r>
            <a:r>
              <a:rPr lang="es-ES" dirty="0" smtClean="0"/>
              <a:t>)</a:t>
            </a:r>
            <a:endParaRPr lang="es-MX" dirty="0"/>
          </a:p>
        </p:txBody>
      </p:sp>
      <p:graphicFrame>
        <p:nvGraphicFramePr>
          <p:cNvPr id="25" name="2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604618"/>
              </p:ext>
            </p:extLst>
          </p:nvPr>
        </p:nvGraphicFramePr>
        <p:xfrm>
          <a:off x="315647" y="3429000"/>
          <a:ext cx="8352932" cy="10081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276"/>
                <a:gridCol w="1193276"/>
                <a:gridCol w="1193276"/>
                <a:gridCol w="1193276"/>
                <a:gridCol w="1193276"/>
                <a:gridCol w="1193276"/>
                <a:gridCol w="1193276"/>
              </a:tblGrid>
              <a:tr h="100811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25 Cara sonriente"/>
          <p:cNvSpPr/>
          <p:nvPr/>
        </p:nvSpPr>
        <p:spPr>
          <a:xfrm>
            <a:off x="831201" y="3884376"/>
            <a:ext cx="216024" cy="216024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Cara sonriente"/>
          <p:cNvSpPr/>
          <p:nvPr/>
        </p:nvSpPr>
        <p:spPr>
          <a:xfrm>
            <a:off x="1863095" y="3792220"/>
            <a:ext cx="332641" cy="308180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Cara sonriente"/>
          <p:cNvSpPr/>
          <p:nvPr/>
        </p:nvSpPr>
        <p:spPr>
          <a:xfrm>
            <a:off x="3107781" y="3731031"/>
            <a:ext cx="461043" cy="430558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Cara sonriente"/>
          <p:cNvSpPr/>
          <p:nvPr/>
        </p:nvSpPr>
        <p:spPr>
          <a:xfrm>
            <a:off x="4277629" y="3665277"/>
            <a:ext cx="562842" cy="562065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Cara sonriente"/>
          <p:cNvSpPr/>
          <p:nvPr/>
        </p:nvSpPr>
        <p:spPr>
          <a:xfrm>
            <a:off x="5384118" y="3599524"/>
            <a:ext cx="641495" cy="627818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Cara sonriente"/>
          <p:cNvSpPr/>
          <p:nvPr/>
        </p:nvSpPr>
        <p:spPr>
          <a:xfrm>
            <a:off x="6497909" y="3547081"/>
            <a:ext cx="777948" cy="732704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Cara sonriente"/>
          <p:cNvSpPr/>
          <p:nvPr/>
        </p:nvSpPr>
        <p:spPr>
          <a:xfrm>
            <a:off x="2664454" y="4842184"/>
            <a:ext cx="886654" cy="864096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34 Cara sonriente"/>
          <p:cNvSpPr/>
          <p:nvPr/>
        </p:nvSpPr>
        <p:spPr>
          <a:xfrm>
            <a:off x="1438746" y="5229200"/>
            <a:ext cx="332641" cy="308180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35 Cara sonriente"/>
          <p:cNvSpPr/>
          <p:nvPr/>
        </p:nvSpPr>
        <p:spPr>
          <a:xfrm>
            <a:off x="4191073" y="4993200"/>
            <a:ext cx="562842" cy="562065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37 CuadroTexto"/>
          <p:cNvSpPr txBox="1"/>
          <p:nvPr/>
        </p:nvSpPr>
        <p:spPr>
          <a:xfrm>
            <a:off x="946566" y="538329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</a:t>
            </a:r>
            <a:r>
              <a:rPr lang="es-ES" dirty="0" smtClean="0"/>
              <a:t>)</a:t>
            </a:r>
            <a:endParaRPr lang="es-MX" dirty="0"/>
          </a:p>
        </p:txBody>
      </p:sp>
      <p:sp>
        <p:nvSpPr>
          <p:cNvPr id="39" name="38 CuadroTexto"/>
          <p:cNvSpPr txBox="1"/>
          <p:nvPr/>
        </p:nvSpPr>
        <p:spPr>
          <a:xfrm>
            <a:off x="2227034" y="5401716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B</a:t>
            </a:r>
            <a:r>
              <a:rPr lang="es-ES" dirty="0" smtClean="0"/>
              <a:t>)</a:t>
            </a:r>
            <a:endParaRPr lang="es-MX" dirty="0"/>
          </a:p>
        </p:txBody>
      </p:sp>
      <p:sp>
        <p:nvSpPr>
          <p:cNvPr id="40" name="39 CuadroTexto"/>
          <p:cNvSpPr txBox="1"/>
          <p:nvPr/>
        </p:nvSpPr>
        <p:spPr>
          <a:xfrm>
            <a:off x="3802825" y="5404118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C)</a:t>
            </a:r>
            <a:endParaRPr lang="es-MX" dirty="0"/>
          </a:p>
        </p:txBody>
      </p:sp>
      <p:sp>
        <p:nvSpPr>
          <p:cNvPr id="41" name="40 CuadroTexto"/>
          <p:cNvSpPr txBox="1"/>
          <p:nvPr/>
        </p:nvSpPr>
        <p:spPr>
          <a:xfrm>
            <a:off x="4995870" y="5401716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D)</a:t>
            </a:r>
            <a:endParaRPr lang="es-MX" dirty="0"/>
          </a:p>
        </p:txBody>
      </p:sp>
      <p:sp>
        <p:nvSpPr>
          <p:cNvPr id="42" name="41 Cara sonriente"/>
          <p:cNvSpPr/>
          <p:nvPr/>
        </p:nvSpPr>
        <p:spPr>
          <a:xfrm>
            <a:off x="5355444" y="4861415"/>
            <a:ext cx="886654" cy="864096"/>
          </a:xfrm>
          <a:prstGeom prst="smileyFac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9415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28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2</cp:revision>
  <dcterms:created xsi:type="dcterms:W3CDTF">2014-01-11T05:27:01Z</dcterms:created>
  <dcterms:modified xsi:type="dcterms:W3CDTF">2014-01-11T05:47:04Z</dcterms:modified>
</cp:coreProperties>
</file>