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770" y="-9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81C1765-E326-4E34-A52E-612B8246C4F1}" type="datetimeFigureOut">
              <a:rPr lang="es-MX" smtClean="0"/>
              <a:t>27/11/2013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9999905-2C66-40D4-9633-3649DF0295BC}"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81C1765-E326-4E34-A52E-612B8246C4F1}" type="datetimeFigureOut">
              <a:rPr lang="es-MX" smtClean="0"/>
              <a:t>27/11/2013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9999905-2C66-40D4-9633-3649DF0295BC}"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5"/>
            <a:ext cx="1543050" cy="7802033"/>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342900" y="366185"/>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81C1765-E326-4E34-A52E-612B8246C4F1}" type="datetimeFigureOut">
              <a:rPr lang="es-MX" smtClean="0"/>
              <a:t>27/11/2013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9999905-2C66-40D4-9633-3649DF0295BC}"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81C1765-E326-4E34-A52E-612B8246C4F1}" type="datetimeFigureOut">
              <a:rPr lang="es-MX" smtClean="0"/>
              <a:t>27/11/2013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9999905-2C66-40D4-9633-3649DF0295BC}"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81C1765-E326-4E34-A52E-612B8246C4F1}" type="datetimeFigureOut">
              <a:rPr lang="es-MX" smtClean="0"/>
              <a:t>27/11/2013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9999905-2C66-40D4-9633-3649DF0295BC}"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81C1765-E326-4E34-A52E-612B8246C4F1}" type="datetimeFigureOut">
              <a:rPr lang="es-MX" smtClean="0"/>
              <a:t>27/11/2013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9999905-2C66-40D4-9633-3649DF0295BC}"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81C1765-E326-4E34-A52E-612B8246C4F1}" type="datetimeFigureOut">
              <a:rPr lang="es-MX" smtClean="0"/>
              <a:t>27/11/2013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9999905-2C66-40D4-9633-3649DF0295BC}"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81C1765-E326-4E34-A52E-612B8246C4F1}" type="datetimeFigureOut">
              <a:rPr lang="es-MX" smtClean="0"/>
              <a:t>27/11/2013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9999905-2C66-40D4-9633-3649DF0295BC}"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81C1765-E326-4E34-A52E-612B8246C4F1}" type="datetimeFigureOut">
              <a:rPr lang="es-MX" smtClean="0"/>
              <a:t>27/11/2013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9999905-2C66-40D4-9633-3649DF0295BC}"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81C1765-E326-4E34-A52E-612B8246C4F1}" type="datetimeFigureOut">
              <a:rPr lang="es-MX" smtClean="0"/>
              <a:t>27/11/2013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9999905-2C66-40D4-9633-3649DF0295BC}"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81C1765-E326-4E34-A52E-612B8246C4F1}" type="datetimeFigureOut">
              <a:rPr lang="es-MX" smtClean="0"/>
              <a:t>27/11/2013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9999905-2C66-40D4-9633-3649DF0295BC}"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81C1765-E326-4E34-A52E-612B8246C4F1}" type="datetimeFigureOut">
              <a:rPr lang="es-MX" smtClean="0"/>
              <a:t>27/11/2013</a:t>
            </a:fld>
            <a:endParaRPr lang="es-MX"/>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9999905-2C66-40D4-9633-3649DF0295BC}"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288032" y="1835696"/>
            <a:ext cx="6381328" cy="2232248"/>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s-MX"/>
          </a:p>
        </p:txBody>
      </p:sp>
      <p:sp>
        <p:nvSpPr>
          <p:cNvPr id="3" name="2 Subtítulo"/>
          <p:cNvSpPr>
            <a:spLocks noGrp="1"/>
          </p:cNvSpPr>
          <p:nvPr>
            <p:ph type="subTitle" idx="1"/>
          </p:nvPr>
        </p:nvSpPr>
        <p:spPr>
          <a:xfrm>
            <a:off x="260648" y="467544"/>
            <a:ext cx="6264696" cy="1152128"/>
          </a:xfrm>
        </p:spPr>
        <p:txBody>
          <a:bodyPr>
            <a:normAutofit fontScale="92500" lnSpcReduction="20000"/>
          </a:bodyPr>
          <a:lstStyle/>
          <a:p>
            <a:r>
              <a:rPr lang="es-MX" sz="1800" b="1" dirty="0" smtClean="0">
                <a:solidFill>
                  <a:schemeClr val="tx1"/>
                </a:solidFill>
                <a:latin typeface="Century Gothic" pitchFamily="34" charset="0"/>
              </a:rPr>
              <a:t>Instrucciones: </a:t>
            </a:r>
            <a:r>
              <a:rPr lang="es-MX" sz="1800" dirty="0" smtClean="0">
                <a:solidFill>
                  <a:schemeClr val="tx1"/>
                </a:solidFill>
                <a:latin typeface="Century Gothic" pitchFamily="34" charset="0"/>
              </a:rPr>
              <a:t>Cuenta el numero de pinos que se encuentran en los recuadros,  viendo si concuerda con el numero que se encuentra en el mismo de este, si no es así, dibuja cuantos pinos faltan para completar la colección.</a:t>
            </a:r>
            <a:endParaRPr lang="es-MX" sz="1800" dirty="0">
              <a:solidFill>
                <a:schemeClr val="tx1"/>
              </a:solidFill>
              <a:latin typeface="Century Gothic" pitchFamily="34" charset="0"/>
            </a:endParaRPr>
          </a:p>
        </p:txBody>
      </p:sp>
      <p:sp>
        <p:nvSpPr>
          <p:cNvPr id="11" name="10 Rectángulo"/>
          <p:cNvSpPr/>
          <p:nvPr/>
        </p:nvSpPr>
        <p:spPr>
          <a:xfrm>
            <a:off x="288032" y="4211960"/>
            <a:ext cx="6381328" cy="2232248"/>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s-MX"/>
          </a:p>
        </p:txBody>
      </p:sp>
      <p:sp>
        <p:nvSpPr>
          <p:cNvPr id="12" name="11 Rectángulo"/>
          <p:cNvSpPr/>
          <p:nvPr/>
        </p:nvSpPr>
        <p:spPr>
          <a:xfrm>
            <a:off x="288032" y="6588224"/>
            <a:ext cx="6381328" cy="2232248"/>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s-MX"/>
          </a:p>
        </p:txBody>
      </p:sp>
      <p:sp>
        <p:nvSpPr>
          <p:cNvPr id="13" name="12 Rectángulo"/>
          <p:cNvSpPr/>
          <p:nvPr/>
        </p:nvSpPr>
        <p:spPr>
          <a:xfrm>
            <a:off x="260648" y="1835696"/>
            <a:ext cx="720080" cy="864096"/>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s-MX"/>
          </a:p>
        </p:txBody>
      </p:sp>
      <p:sp>
        <p:nvSpPr>
          <p:cNvPr id="14" name="13 Rectángulo"/>
          <p:cNvSpPr/>
          <p:nvPr/>
        </p:nvSpPr>
        <p:spPr>
          <a:xfrm>
            <a:off x="260648" y="4211960"/>
            <a:ext cx="720080" cy="864096"/>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s-MX"/>
          </a:p>
        </p:txBody>
      </p:sp>
      <p:sp>
        <p:nvSpPr>
          <p:cNvPr id="15" name="14 Rectángulo"/>
          <p:cNvSpPr/>
          <p:nvPr/>
        </p:nvSpPr>
        <p:spPr>
          <a:xfrm>
            <a:off x="260648" y="6588224"/>
            <a:ext cx="720080" cy="864096"/>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s-MX"/>
          </a:p>
        </p:txBody>
      </p:sp>
      <p:pic>
        <p:nvPicPr>
          <p:cNvPr id="4" name="3 Imagen" descr="Pino.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64704" y="1907704"/>
            <a:ext cx="1822154" cy="1800200"/>
          </a:xfrm>
          <a:prstGeom prst="rect">
            <a:avLst/>
          </a:prstGeom>
        </p:spPr>
      </p:pic>
      <p:sp>
        <p:nvSpPr>
          <p:cNvPr id="18" name="2 Subtítulo"/>
          <p:cNvSpPr txBox="1">
            <a:spLocks/>
          </p:cNvSpPr>
          <p:nvPr/>
        </p:nvSpPr>
        <p:spPr>
          <a:xfrm>
            <a:off x="260648" y="1835696"/>
            <a:ext cx="747464" cy="8640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MX" sz="4800" b="1" dirty="0">
                <a:solidFill>
                  <a:srgbClr val="FF0000"/>
                </a:solidFill>
                <a:latin typeface="Century Gothic" pitchFamily="34" charset="0"/>
              </a:rPr>
              <a:t>3</a:t>
            </a:r>
            <a:endParaRPr kumimoji="0" lang="es-MX" sz="4800" b="0" i="0" u="none" strike="noStrike" kern="1200" cap="none" spc="0" normalizeH="0" baseline="0" noProof="0" dirty="0" smtClean="0">
              <a:ln>
                <a:noFill/>
              </a:ln>
              <a:solidFill>
                <a:srgbClr val="FF0000"/>
              </a:solidFill>
              <a:effectLst/>
              <a:uLnTx/>
              <a:uFillTx/>
              <a:latin typeface="Century Gothic" pitchFamily="34" charset="0"/>
              <a:ea typeface="+mn-ea"/>
              <a:cs typeface="+mn-cs"/>
            </a:endParaRPr>
          </a:p>
        </p:txBody>
      </p:sp>
      <p:sp>
        <p:nvSpPr>
          <p:cNvPr id="19" name="2 Subtítulo"/>
          <p:cNvSpPr txBox="1">
            <a:spLocks/>
          </p:cNvSpPr>
          <p:nvPr/>
        </p:nvSpPr>
        <p:spPr>
          <a:xfrm>
            <a:off x="260648" y="4211960"/>
            <a:ext cx="747464" cy="8640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4800" b="1" i="0" u="none" strike="noStrike" kern="1200" cap="none" spc="0" normalizeH="0" baseline="0" noProof="0" dirty="0" smtClean="0">
                <a:ln>
                  <a:noFill/>
                </a:ln>
                <a:solidFill>
                  <a:srgbClr val="FF0000"/>
                </a:solidFill>
                <a:effectLst/>
                <a:uLnTx/>
                <a:uFillTx/>
                <a:latin typeface="Century Gothic" pitchFamily="34" charset="0"/>
                <a:ea typeface="+mn-ea"/>
                <a:cs typeface="+mn-cs"/>
              </a:rPr>
              <a:t>5</a:t>
            </a:r>
            <a:endParaRPr kumimoji="0" lang="es-MX" sz="4800" b="0" i="0" u="none" strike="noStrike" kern="1200" cap="none" spc="0" normalizeH="0" baseline="0" noProof="0" dirty="0" smtClean="0">
              <a:ln>
                <a:noFill/>
              </a:ln>
              <a:solidFill>
                <a:srgbClr val="FF0000"/>
              </a:solidFill>
              <a:effectLst/>
              <a:uLnTx/>
              <a:uFillTx/>
              <a:latin typeface="Century Gothic" pitchFamily="34" charset="0"/>
              <a:ea typeface="+mn-ea"/>
              <a:cs typeface="+mn-cs"/>
            </a:endParaRPr>
          </a:p>
        </p:txBody>
      </p:sp>
      <p:sp>
        <p:nvSpPr>
          <p:cNvPr id="20" name="2 Subtítulo"/>
          <p:cNvSpPr txBox="1">
            <a:spLocks/>
          </p:cNvSpPr>
          <p:nvPr/>
        </p:nvSpPr>
        <p:spPr>
          <a:xfrm>
            <a:off x="260648" y="6588224"/>
            <a:ext cx="747464" cy="8640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MX" sz="4800" b="1" dirty="0">
                <a:solidFill>
                  <a:srgbClr val="FF0000"/>
                </a:solidFill>
                <a:latin typeface="Century Gothic" pitchFamily="34" charset="0"/>
              </a:rPr>
              <a:t>7</a:t>
            </a:r>
            <a:endParaRPr kumimoji="0" lang="es-MX" sz="4800" b="0" i="0" u="none" strike="noStrike" kern="1200" cap="none" spc="0" normalizeH="0" baseline="0" noProof="0" dirty="0" smtClean="0">
              <a:ln>
                <a:noFill/>
              </a:ln>
              <a:solidFill>
                <a:srgbClr val="FF0000"/>
              </a:solidFill>
              <a:effectLst/>
              <a:uLnTx/>
              <a:uFillTx/>
              <a:latin typeface="Century Gothic" pitchFamily="34" charset="0"/>
              <a:ea typeface="+mn-ea"/>
              <a:cs typeface="+mn-cs"/>
            </a:endParaRPr>
          </a:p>
        </p:txBody>
      </p:sp>
      <p:grpSp>
        <p:nvGrpSpPr>
          <p:cNvPr id="22" name="21 Grupo"/>
          <p:cNvGrpSpPr/>
          <p:nvPr/>
        </p:nvGrpSpPr>
        <p:grpSpPr>
          <a:xfrm>
            <a:off x="692696" y="4355976"/>
            <a:ext cx="2736304" cy="1800200"/>
            <a:chOff x="764704" y="1907704"/>
            <a:chExt cx="2736304" cy="1800200"/>
          </a:xfrm>
        </p:grpSpPr>
        <p:pic>
          <p:nvPicPr>
            <p:cNvPr id="23" name="22 Imagen" descr="Pino.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64704" y="1907704"/>
              <a:ext cx="1822154" cy="1800200"/>
            </a:xfrm>
            <a:prstGeom prst="rect">
              <a:avLst/>
            </a:prstGeom>
          </p:spPr>
        </p:pic>
        <p:pic>
          <p:nvPicPr>
            <p:cNvPr id="24" name="23 Imagen" descr="Pino.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678854" y="1907704"/>
              <a:ext cx="1822154" cy="1800200"/>
            </a:xfrm>
            <a:prstGeom prst="rect">
              <a:avLst/>
            </a:prstGeom>
          </p:spPr>
        </p:pic>
      </p:grpSp>
      <p:grpSp>
        <p:nvGrpSpPr>
          <p:cNvPr id="26" name="25 Grupo"/>
          <p:cNvGrpSpPr/>
          <p:nvPr/>
        </p:nvGrpSpPr>
        <p:grpSpPr>
          <a:xfrm>
            <a:off x="404664" y="6876256"/>
            <a:ext cx="3600400" cy="1800200"/>
            <a:chOff x="764704" y="1907704"/>
            <a:chExt cx="3600400" cy="1800200"/>
          </a:xfrm>
        </p:grpSpPr>
        <p:pic>
          <p:nvPicPr>
            <p:cNvPr id="27" name="26 Imagen" descr="Pino.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64704" y="1907704"/>
              <a:ext cx="1822154" cy="1800200"/>
            </a:xfrm>
            <a:prstGeom prst="rect">
              <a:avLst/>
            </a:prstGeom>
          </p:spPr>
        </p:pic>
        <p:pic>
          <p:nvPicPr>
            <p:cNvPr id="28" name="27 Imagen" descr="Pino.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678854" y="1907704"/>
              <a:ext cx="1822154" cy="1800200"/>
            </a:xfrm>
            <a:prstGeom prst="rect">
              <a:avLst/>
            </a:prstGeom>
          </p:spPr>
        </p:pic>
        <p:pic>
          <p:nvPicPr>
            <p:cNvPr id="29" name="28 Imagen" descr="Pino.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542950" y="1907704"/>
              <a:ext cx="1822154" cy="1800200"/>
            </a:xfrm>
            <a:prstGeom prst="rect">
              <a:avLst/>
            </a:prstGeom>
          </p:spPr>
        </p:pic>
      </p:grpSp>
      <p:pic>
        <p:nvPicPr>
          <p:cNvPr id="31" name="30 Imagen" descr="Pino.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047006" y="6876256"/>
            <a:ext cx="1822154" cy="18002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46</Words>
  <Application>Microsoft Office PowerPoint</Application>
  <PresentationFormat>Presentación en pantalla (4:3)</PresentationFormat>
  <Paragraphs>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Dimna Griselda</dc:creator>
  <cp:lastModifiedBy>Dimna Griselda</cp:lastModifiedBy>
  <cp:revision>4</cp:revision>
  <dcterms:created xsi:type="dcterms:W3CDTF">2013-11-28T01:44:55Z</dcterms:created>
  <dcterms:modified xsi:type="dcterms:W3CDTF">2013-11-28T02:17:06Z</dcterms:modified>
</cp:coreProperties>
</file>