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770" y="-9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4972050" y="366185"/>
            <a:ext cx="1543050" cy="7802033"/>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342900" y="366185"/>
            <a:ext cx="4514850" cy="780203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81C1765-E326-4E34-A52E-612B8246C4F1}" type="datetimeFigureOut">
              <a:rPr lang="es-MX" smtClean="0"/>
              <a:t>27/11/2013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9999905-2C66-40D4-9633-3649DF0295BC}"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81C1765-E326-4E34-A52E-612B8246C4F1}" type="datetimeFigureOut">
              <a:rPr lang="es-MX" smtClean="0"/>
              <a:t>27/11/2013</a:t>
            </a:fld>
            <a:endParaRPr lang="es-MX"/>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9999905-2C66-40D4-9633-3649DF0295BC}"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p:cNvSpPr/>
          <p:nvPr/>
        </p:nvSpPr>
        <p:spPr>
          <a:xfrm>
            <a:off x="288032" y="1835696"/>
            <a:ext cx="6381328" cy="2232248"/>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s-MX"/>
          </a:p>
        </p:txBody>
      </p:sp>
      <p:sp>
        <p:nvSpPr>
          <p:cNvPr id="3" name="2 Subtítulo"/>
          <p:cNvSpPr>
            <a:spLocks noGrp="1"/>
          </p:cNvSpPr>
          <p:nvPr>
            <p:ph type="subTitle" idx="1"/>
          </p:nvPr>
        </p:nvSpPr>
        <p:spPr>
          <a:xfrm>
            <a:off x="260648" y="467544"/>
            <a:ext cx="6264696" cy="1152128"/>
          </a:xfrm>
        </p:spPr>
        <p:txBody>
          <a:bodyPr>
            <a:normAutofit fontScale="92500" lnSpcReduction="20000"/>
          </a:bodyPr>
          <a:lstStyle/>
          <a:p>
            <a:r>
              <a:rPr lang="es-MX" sz="1800" b="1" dirty="0" smtClean="0">
                <a:solidFill>
                  <a:schemeClr val="tx1"/>
                </a:solidFill>
                <a:latin typeface="Century Gothic" pitchFamily="34" charset="0"/>
              </a:rPr>
              <a:t>Instrucciones: </a:t>
            </a:r>
            <a:r>
              <a:rPr lang="es-MX" sz="1800" dirty="0" smtClean="0">
                <a:solidFill>
                  <a:schemeClr val="tx1"/>
                </a:solidFill>
                <a:latin typeface="Century Gothic" pitchFamily="34" charset="0"/>
              </a:rPr>
              <a:t>Cuenta el numero de pinos que se encuentran en los recuadros,  viendo si concuerda con el numero que se encuentra en el mismo de este, si no es así, dibuja cuantos pinos faltan para completar la colección.</a:t>
            </a:r>
            <a:endParaRPr lang="es-MX" sz="1800" dirty="0">
              <a:solidFill>
                <a:schemeClr val="tx1"/>
              </a:solidFill>
              <a:latin typeface="Century Gothic" pitchFamily="34" charset="0"/>
            </a:endParaRPr>
          </a:p>
        </p:txBody>
      </p:sp>
      <p:sp>
        <p:nvSpPr>
          <p:cNvPr id="11" name="10 Rectángulo"/>
          <p:cNvSpPr/>
          <p:nvPr/>
        </p:nvSpPr>
        <p:spPr>
          <a:xfrm>
            <a:off x="288032" y="4211960"/>
            <a:ext cx="6381328" cy="2232248"/>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s-MX"/>
          </a:p>
        </p:txBody>
      </p:sp>
      <p:sp>
        <p:nvSpPr>
          <p:cNvPr id="12" name="11 Rectángulo"/>
          <p:cNvSpPr/>
          <p:nvPr/>
        </p:nvSpPr>
        <p:spPr>
          <a:xfrm>
            <a:off x="288032" y="6588224"/>
            <a:ext cx="6381328" cy="2232248"/>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s-MX"/>
          </a:p>
        </p:txBody>
      </p:sp>
      <p:sp>
        <p:nvSpPr>
          <p:cNvPr id="13" name="12 Rectángulo"/>
          <p:cNvSpPr/>
          <p:nvPr/>
        </p:nvSpPr>
        <p:spPr>
          <a:xfrm>
            <a:off x="260648" y="1835696"/>
            <a:ext cx="720080" cy="864096"/>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s-MX"/>
          </a:p>
        </p:txBody>
      </p:sp>
      <p:sp>
        <p:nvSpPr>
          <p:cNvPr id="14" name="13 Rectángulo"/>
          <p:cNvSpPr/>
          <p:nvPr/>
        </p:nvSpPr>
        <p:spPr>
          <a:xfrm>
            <a:off x="260648" y="4211960"/>
            <a:ext cx="720080" cy="864096"/>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s-MX"/>
          </a:p>
        </p:txBody>
      </p:sp>
      <p:sp>
        <p:nvSpPr>
          <p:cNvPr id="15" name="14 Rectángulo"/>
          <p:cNvSpPr/>
          <p:nvPr/>
        </p:nvSpPr>
        <p:spPr>
          <a:xfrm>
            <a:off x="260648" y="6588224"/>
            <a:ext cx="720080" cy="864096"/>
          </a:xfrm>
          <a:prstGeom prst="rect">
            <a:avLst/>
          </a:prstGeom>
          <a:ln w="57150"/>
        </p:spPr>
        <p:style>
          <a:lnRef idx="2">
            <a:schemeClr val="dk1"/>
          </a:lnRef>
          <a:fillRef idx="1">
            <a:schemeClr val="lt1"/>
          </a:fillRef>
          <a:effectRef idx="0">
            <a:schemeClr val="dk1"/>
          </a:effectRef>
          <a:fontRef idx="minor">
            <a:schemeClr val="dk1"/>
          </a:fontRef>
        </p:style>
        <p:txBody>
          <a:bodyPr rtlCol="0" anchor="ctr"/>
          <a:lstStyle/>
          <a:p>
            <a:pPr algn="ctr"/>
            <a:endParaRPr lang="es-MX"/>
          </a:p>
        </p:txBody>
      </p:sp>
      <p:pic>
        <p:nvPicPr>
          <p:cNvPr id="4" name="3 Imagen" descr="Pin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764704" y="1907704"/>
            <a:ext cx="1822154" cy="1800200"/>
          </a:xfrm>
          <a:prstGeom prst="rect">
            <a:avLst/>
          </a:prstGeom>
        </p:spPr>
      </p:pic>
      <p:sp>
        <p:nvSpPr>
          <p:cNvPr id="18" name="2 Subtítulo"/>
          <p:cNvSpPr txBox="1">
            <a:spLocks/>
          </p:cNvSpPr>
          <p:nvPr/>
        </p:nvSpPr>
        <p:spPr>
          <a:xfrm>
            <a:off x="260648" y="1835696"/>
            <a:ext cx="747464" cy="8640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s-MX" sz="4800" b="1" dirty="0">
                <a:solidFill>
                  <a:srgbClr val="FF0000"/>
                </a:solidFill>
                <a:latin typeface="Century Gothic" pitchFamily="34" charset="0"/>
              </a:rPr>
              <a:t>3</a:t>
            </a:r>
            <a:endParaRPr kumimoji="0" lang="es-MX" sz="4800" b="0" i="0" u="none" strike="noStrike" kern="1200" cap="none" spc="0" normalizeH="0" baseline="0" noProof="0" dirty="0" smtClean="0">
              <a:ln>
                <a:noFill/>
              </a:ln>
              <a:solidFill>
                <a:srgbClr val="FF0000"/>
              </a:solidFill>
              <a:effectLst/>
              <a:uLnTx/>
              <a:uFillTx/>
              <a:latin typeface="Century Gothic" pitchFamily="34" charset="0"/>
              <a:ea typeface="+mn-ea"/>
              <a:cs typeface="+mn-cs"/>
            </a:endParaRPr>
          </a:p>
        </p:txBody>
      </p:sp>
      <p:sp>
        <p:nvSpPr>
          <p:cNvPr id="19" name="2 Subtítulo"/>
          <p:cNvSpPr txBox="1">
            <a:spLocks/>
          </p:cNvSpPr>
          <p:nvPr/>
        </p:nvSpPr>
        <p:spPr>
          <a:xfrm>
            <a:off x="260648" y="4211960"/>
            <a:ext cx="747464" cy="8640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4800" b="1" i="0" u="none" strike="noStrike" kern="1200" cap="none" spc="0" normalizeH="0" baseline="0" noProof="0" dirty="0" smtClean="0">
                <a:ln>
                  <a:noFill/>
                </a:ln>
                <a:solidFill>
                  <a:srgbClr val="FF0000"/>
                </a:solidFill>
                <a:effectLst/>
                <a:uLnTx/>
                <a:uFillTx/>
                <a:latin typeface="Century Gothic" pitchFamily="34" charset="0"/>
                <a:ea typeface="+mn-ea"/>
                <a:cs typeface="+mn-cs"/>
              </a:rPr>
              <a:t>5</a:t>
            </a:r>
            <a:endParaRPr kumimoji="0" lang="es-MX" sz="4800" b="0" i="0" u="none" strike="noStrike" kern="1200" cap="none" spc="0" normalizeH="0" baseline="0" noProof="0" dirty="0" smtClean="0">
              <a:ln>
                <a:noFill/>
              </a:ln>
              <a:solidFill>
                <a:srgbClr val="FF0000"/>
              </a:solidFill>
              <a:effectLst/>
              <a:uLnTx/>
              <a:uFillTx/>
              <a:latin typeface="Century Gothic" pitchFamily="34" charset="0"/>
              <a:ea typeface="+mn-ea"/>
              <a:cs typeface="+mn-cs"/>
            </a:endParaRPr>
          </a:p>
        </p:txBody>
      </p:sp>
      <p:sp>
        <p:nvSpPr>
          <p:cNvPr id="20" name="2 Subtítulo"/>
          <p:cNvSpPr txBox="1">
            <a:spLocks/>
          </p:cNvSpPr>
          <p:nvPr/>
        </p:nvSpPr>
        <p:spPr>
          <a:xfrm>
            <a:off x="260648" y="6588224"/>
            <a:ext cx="747464" cy="8640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s-MX" sz="4800" b="1" dirty="0">
                <a:solidFill>
                  <a:srgbClr val="FF0000"/>
                </a:solidFill>
                <a:latin typeface="Century Gothic" pitchFamily="34" charset="0"/>
              </a:rPr>
              <a:t>7</a:t>
            </a:r>
            <a:endParaRPr kumimoji="0" lang="es-MX" sz="4800" b="0" i="0" u="none" strike="noStrike" kern="1200" cap="none" spc="0" normalizeH="0" baseline="0" noProof="0" dirty="0" smtClean="0">
              <a:ln>
                <a:noFill/>
              </a:ln>
              <a:solidFill>
                <a:srgbClr val="FF0000"/>
              </a:solidFill>
              <a:effectLst/>
              <a:uLnTx/>
              <a:uFillTx/>
              <a:latin typeface="Century Gothic" pitchFamily="34" charset="0"/>
              <a:ea typeface="+mn-ea"/>
              <a:cs typeface="+mn-cs"/>
            </a:endParaRPr>
          </a:p>
        </p:txBody>
      </p:sp>
      <p:grpSp>
        <p:nvGrpSpPr>
          <p:cNvPr id="22" name="21 Grupo"/>
          <p:cNvGrpSpPr/>
          <p:nvPr/>
        </p:nvGrpSpPr>
        <p:grpSpPr>
          <a:xfrm>
            <a:off x="692696" y="4355976"/>
            <a:ext cx="2736304" cy="1800200"/>
            <a:chOff x="764704" y="1907704"/>
            <a:chExt cx="2736304" cy="1800200"/>
          </a:xfrm>
        </p:grpSpPr>
        <p:pic>
          <p:nvPicPr>
            <p:cNvPr id="23" name="22 Imagen" descr="Pin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764704" y="1907704"/>
              <a:ext cx="1822154" cy="1800200"/>
            </a:xfrm>
            <a:prstGeom prst="rect">
              <a:avLst/>
            </a:prstGeom>
          </p:spPr>
        </p:pic>
        <p:pic>
          <p:nvPicPr>
            <p:cNvPr id="24" name="23 Imagen" descr="Pin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678854" y="1907704"/>
              <a:ext cx="1822154" cy="1800200"/>
            </a:xfrm>
            <a:prstGeom prst="rect">
              <a:avLst/>
            </a:prstGeom>
          </p:spPr>
        </p:pic>
      </p:grpSp>
      <p:grpSp>
        <p:nvGrpSpPr>
          <p:cNvPr id="26" name="25 Grupo"/>
          <p:cNvGrpSpPr/>
          <p:nvPr/>
        </p:nvGrpSpPr>
        <p:grpSpPr>
          <a:xfrm>
            <a:off x="404664" y="6876256"/>
            <a:ext cx="3600400" cy="1800200"/>
            <a:chOff x="764704" y="1907704"/>
            <a:chExt cx="3600400" cy="1800200"/>
          </a:xfrm>
        </p:grpSpPr>
        <p:pic>
          <p:nvPicPr>
            <p:cNvPr id="27" name="26 Imagen" descr="Pin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764704" y="1907704"/>
              <a:ext cx="1822154" cy="1800200"/>
            </a:xfrm>
            <a:prstGeom prst="rect">
              <a:avLst/>
            </a:prstGeom>
          </p:spPr>
        </p:pic>
        <p:pic>
          <p:nvPicPr>
            <p:cNvPr id="28" name="27 Imagen" descr="Pin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678854" y="1907704"/>
              <a:ext cx="1822154" cy="1800200"/>
            </a:xfrm>
            <a:prstGeom prst="rect">
              <a:avLst/>
            </a:prstGeom>
          </p:spPr>
        </p:pic>
        <p:pic>
          <p:nvPicPr>
            <p:cNvPr id="29" name="28 Imagen" descr="Pin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2542950" y="1907704"/>
              <a:ext cx="1822154" cy="1800200"/>
            </a:xfrm>
            <a:prstGeom prst="rect">
              <a:avLst/>
            </a:prstGeom>
          </p:spPr>
        </p:pic>
      </p:grpSp>
      <p:pic>
        <p:nvPicPr>
          <p:cNvPr id="31" name="30 Imagen" descr="Pino.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047006" y="6876256"/>
            <a:ext cx="1822154" cy="18002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46</Words>
  <Application>Microsoft Office PowerPoint</Application>
  <PresentationFormat>Presentación en pantalla (4:3)</PresentationFormat>
  <Paragraphs>4</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Diapositiva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Dimna Griselda</dc:creator>
  <cp:lastModifiedBy>Dimna Griselda</cp:lastModifiedBy>
  <cp:revision>4</cp:revision>
  <dcterms:created xsi:type="dcterms:W3CDTF">2013-11-28T01:44:55Z</dcterms:created>
  <dcterms:modified xsi:type="dcterms:W3CDTF">2013-11-28T02:17:06Z</dcterms:modified>
</cp:coreProperties>
</file>