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40" d="100"/>
          <a:sy n="40" d="100"/>
        </p:scale>
        <p:origin x="-1517" y="-2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31B8-6126-4D4D-8490-DD1C70E6524C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5F49-B9B8-4FB9-9298-51C86EA391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31B8-6126-4D4D-8490-DD1C70E6524C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5F49-B9B8-4FB9-9298-51C86EA391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31B8-6126-4D4D-8490-DD1C70E6524C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5F49-B9B8-4FB9-9298-51C86EA391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31B8-6126-4D4D-8490-DD1C70E6524C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5F49-B9B8-4FB9-9298-51C86EA391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31B8-6126-4D4D-8490-DD1C70E6524C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5F49-B9B8-4FB9-9298-51C86EA391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31B8-6126-4D4D-8490-DD1C70E6524C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5F49-B9B8-4FB9-9298-51C86EA391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31B8-6126-4D4D-8490-DD1C70E6524C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5F49-B9B8-4FB9-9298-51C86EA391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31B8-6126-4D4D-8490-DD1C70E6524C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5F49-B9B8-4FB9-9298-51C86EA391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31B8-6126-4D4D-8490-DD1C70E6524C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5F49-B9B8-4FB9-9298-51C86EA391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31B8-6126-4D4D-8490-DD1C70E6524C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5F49-B9B8-4FB9-9298-51C86EA391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31B8-6126-4D4D-8490-DD1C70E6524C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5F49-B9B8-4FB9-9298-51C86EA391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B31B8-6126-4D4D-8490-DD1C70E6524C}" type="datetimeFigureOut">
              <a:rPr lang="es-MX" smtClean="0"/>
              <a:t>26/11/2013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E5F49-B9B8-4FB9-9298-51C86EA3910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Image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1" y="0"/>
            <a:ext cx="9133857" cy="6858000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1331640" y="162880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 smtClean="0">
                <a:latin typeface="Century Gothic" pitchFamily="34" charset="0"/>
                <a:ea typeface="KBLuckyClover" pitchFamily="2" charset="0"/>
                <a:cs typeface="Agent Orange" pitchFamily="2" charset="0"/>
              </a:rPr>
              <a:t>1</a:t>
            </a:r>
            <a:endParaRPr lang="es-MX" sz="3200" dirty="0">
              <a:latin typeface="Century Gothic" pitchFamily="34" charset="0"/>
              <a:ea typeface="KBLuckyClover" pitchFamily="2" charset="0"/>
              <a:cs typeface="Agent Orange" pitchFamily="2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835696" y="98072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>
                <a:latin typeface="Century Gothic" pitchFamily="34" charset="0"/>
                <a:ea typeface="KBLuckyClover" pitchFamily="2" charset="0"/>
                <a:cs typeface="Agent Orange" pitchFamily="2" charset="0"/>
              </a:rPr>
              <a:t>2</a:t>
            </a:r>
            <a:endParaRPr lang="es-MX" sz="3200" dirty="0">
              <a:latin typeface="Century Gothic" pitchFamily="34" charset="0"/>
              <a:ea typeface="KBLuckyClover" pitchFamily="2" charset="0"/>
              <a:cs typeface="Agent Orange" pitchFamily="2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483768" y="69269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>
                <a:latin typeface="Century Gothic" pitchFamily="34" charset="0"/>
                <a:ea typeface="KBLuckyClover" pitchFamily="2" charset="0"/>
                <a:cs typeface="Agent Orange" pitchFamily="2" charset="0"/>
              </a:rPr>
              <a:t>3</a:t>
            </a:r>
            <a:endParaRPr lang="es-MX" sz="3200" dirty="0">
              <a:latin typeface="Century Gothic" pitchFamily="34" charset="0"/>
              <a:ea typeface="KBLuckyClover" pitchFamily="2" charset="0"/>
              <a:cs typeface="Agent Orange" pitchFamily="2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203848" y="47667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>
                <a:latin typeface="Century Gothic" pitchFamily="34" charset="0"/>
                <a:ea typeface="KBLuckyClover" pitchFamily="2" charset="0"/>
                <a:cs typeface="Agent Orange" pitchFamily="2" charset="0"/>
              </a:rPr>
              <a:t>4</a:t>
            </a:r>
            <a:endParaRPr lang="es-MX" sz="3200" dirty="0">
              <a:latin typeface="Century Gothic" pitchFamily="34" charset="0"/>
              <a:ea typeface="KBLuckyClover" pitchFamily="2" charset="0"/>
              <a:cs typeface="Agent Orange" pitchFamily="2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671900" y="47667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>
                <a:latin typeface="Century Gothic" pitchFamily="34" charset="0"/>
                <a:ea typeface="KBLuckyClover" pitchFamily="2" charset="0"/>
                <a:cs typeface="Agent Orange" pitchFamily="2" charset="0"/>
              </a:rPr>
              <a:t>5</a:t>
            </a:r>
            <a:endParaRPr lang="es-MX" sz="3200" dirty="0">
              <a:latin typeface="Century Gothic" pitchFamily="34" charset="0"/>
              <a:ea typeface="KBLuckyClover" pitchFamily="2" charset="0"/>
              <a:cs typeface="Agent Orange" pitchFamily="2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283968" y="404664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>
                <a:latin typeface="Century Gothic" pitchFamily="34" charset="0"/>
                <a:ea typeface="KBLuckyClover" pitchFamily="2" charset="0"/>
                <a:cs typeface="Agent Orange" pitchFamily="2" charset="0"/>
              </a:rPr>
              <a:t>6</a:t>
            </a:r>
            <a:endParaRPr lang="es-MX" sz="3200" dirty="0">
              <a:latin typeface="Century Gothic" pitchFamily="34" charset="0"/>
              <a:ea typeface="KBLuckyClover" pitchFamily="2" charset="0"/>
              <a:cs typeface="Agent Orange" pitchFamily="2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932040" y="404664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>
                <a:latin typeface="Century Gothic" pitchFamily="34" charset="0"/>
                <a:ea typeface="KBLuckyClover" pitchFamily="2" charset="0"/>
                <a:cs typeface="Agent Orange" pitchFamily="2" charset="0"/>
              </a:rPr>
              <a:t>7</a:t>
            </a:r>
            <a:endParaRPr lang="es-MX" sz="3200" dirty="0">
              <a:latin typeface="Century Gothic" pitchFamily="34" charset="0"/>
              <a:ea typeface="KBLuckyClover" pitchFamily="2" charset="0"/>
              <a:cs typeface="Agent Orange" pitchFamily="2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508104" y="47667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>
                <a:latin typeface="Century Gothic" pitchFamily="34" charset="0"/>
                <a:ea typeface="KBLuckyClover" pitchFamily="2" charset="0"/>
                <a:cs typeface="Agent Orange" pitchFamily="2" charset="0"/>
              </a:rPr>
              <a:t>8</a:t>
            </a:r>
            <a:endParaRPr lang="es-MX" sz="3200" dirty="0">
              <a:latin typeface="Century Gothic" pitchFamily="34" charset="0"/>
              <a:ea typeface="KBLuckyClover" pitchFamily="2" charset="0"/>
              <a:cs typeface="Agent Orange" pitchFamily="2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7343800" y="119675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>
                <a:latin typeface="Century Gothic" pitchFamily="34" charset="0"/>
                <a:ea typeface="KBLuckyClover" pitchFamily="2" charset="0"/>
                <a:cs typeface="Agent Orange" pitchFamily="2" charset="0"/>
              </a:rPr>
              <a:t>9</a:t>
            </a:r>
            <a:endParaRPr lang="es-MX" sz="3200" dirty="0">
              <a:latin typeface="Century Gothic" pitchFamily="34" charset="0"/>
              <a:ea typeface="KBLuckyClover" pitchFamily="2" charset="0"/>
              <a:cs typeface="Agent Orange" pitchFamily="2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740352" y="177281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 smtClean="0">
                <a:latin typeface="Century Gothic" pitchFamily="34" charset="0"/>
                <a:ea typeface="KBLuckyClover" pitchFamily="2" charset="0"/>
                <a:cs typeface="Agent Orange" pitchFamily="2" charset="0"/>
              </a:rPr>
              <a:t>1O</a:t>
            </a:r>
            <a:endParaRPr lang="es-MX" sz="3200" dirty="0">
              <a:latin typeface="Century Gothic" pitchFamily="34" charset="0"/>
              <a:ea typeface="KBLuckyClover" pitchFamily="2" charset="0"/>
              <a:cs typeface="Agent Orange" pitchFamily="2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7596336" y="422108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 smtClean="0">
                <a:latin typeface="Century Gothic" pitchFamily="34" charset="0"/>
                <a:ea typeface="KBLuckyClover" pitchFamily="2" charset="0"/>
                <a:cs typeface="Agent Orange" pitchFamily="2" charset="0"/>
              </a:rPr>
              <a:t>11</a:t>
            </a:r>
            <a:endParaRPr lang="es-MX" sz="3200" dirty="0">
              <a:latin typeface="Century Gothic" pitchFamily="34" charset="0"/>
              <a:ea typeface="KBLuckyClover" pitchFamily="2" charset="0"/>
              <a:cs typeface="Agent Orange" pitchFamily="2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7343800" y="450912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 smtClean="0">
                <a:latin typeface="Century Gothic" pitchFamily="34" charset="0"/>
                <a:ea typeface="KBLuckyClover" pitchFamily="2" charset="0"/>
                <a:cs typeface="Agent Orange" pitchFamily="2" charset="0"/>
              </a:rPr>
              <a:t>12</a:t>
            </a:r>
            <a:endParaRPr lang="es-MX" sz="3200" dirty="0">
              <a:latin typeface="Century Gothic" pitchFamily="34" charset="0"/>
              <a:ea typeface="KBLuckyClover" pitchFamily="2" charset="0"/>
              <a:cs typeface="Agent Orange" pitchFamily="2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804248" y="4725144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 smtClean="0">
                <a:latin typeface="Century Gothic" pitchFamily="34" charset="0"/>
                <a:ea typeface="KBLuckyClover" pitchFamily="2" charset="0"/>
                <a:cs typeface="Agent Orange" pitchFamily="2" charset="0"/>
              </a:rPr>
              <a:t>13</a:t>
            </a:r>
            <a:endParaRPr lang="es-MX" sz="3200" dirty="0">
              <a:latin typeface="Century Gothic" pitchFamily="34" charset="0"/>
              <a:ea typeface="KBLuckyClover" pitchFamily="2" charset="0"/>
              <a:cs typeface="Agent Orange" pitchFamily="2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572000" y="537321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 smtClean="0">
                <a:latin typeface="Century Gothic" pitchFamily="34" charset="0"/>
                <a:ea typeface="KBLuckyClover" pitchFamily="2" charset="0"/>
                <a:cs typeface="Agent Orange" pitchFamily="2" charset="0"/>
              </a:rPr>
              <a:t>14</a:t>
            </a:r>
            <a:endParaRPr lang="es-MX" sz="3200" dirty="0">
              <a:latin typeface="Century Gothic" pitchFamily="34" charset="0"/>
              <a:ea typeface="KBLuckyClover" pitchFamily="2" charset="0"/>
              <a:cs typeface="Agent Orange" pitchFamily="2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3671900" y="537321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 smtClean="0">
                <a:latin typeface="Century Gothic" pitchFamily="34" charset="0"/>
                <a:ea typeface="KBLuckyClover" pitchFamily="2" charset="0"/>
                <a:cs typeface="Agent Orange" pitchFamily="2" charset="0"/>
              </a:rPr>
              <a:t>15</a:t>
            </a:r>
            <a:endParaRPr lang="es-MX" sz="3200" dirty="0">
              <a:latin typeface="Century Gothic" pitchFamily="34" charset="0"/>
              <a:ea typeface="KBLuckyClover" pitchFamily="2" charset="0"/>
              <a:cs typeface="Agent Orange" pitchFamily="2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1907704" y="465313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 smtClean="0">
                <a:latin typeface="Century Gothic" pitchFamily="34" charset="0"/>
                <a:ea typeface="KBLuckyClover" pitchFamily="2" charset="0"/>
                <a:cs typeface="Agent Orange" pitchFamily="2" charset="0"/>
              </a:rPr>
              <a:t>16</a:t>
            </a:r>
            <a:endParaRPr lang="es-MX" sz="3200" dirty="0">
              <a:latin typeface="Century Gothic" pitchFamily="34" charset="0"/>
              <a:ea typeface="KBLuckyClover" pitchFamily="2" charset="0"/>
              <a:cs typeface="Agent Orange" pitchFamily="2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1475656" y="429309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 smtClean="0">
                <a:latin typeface="Century Gothic" pitchFamily="34" charset="0"/>
                <a:ea typeface="KBLuckyClover" pitchFamily="2" charset="0"/>
                <a:cs typeface="Agent Orange" pitchFamily="2" charset="0"/>
              </a:rPr>
              <a:t>17</a:t>
            </a:r>
            <a:endParaRPr lang="es-MX" sz="3200" dirty="0">
              <a:latin typeface="Century Gothic" pitchFamily="34" charset="0"/>
              <a:ea typeface="KBLuckyClover" pitchFamily="2" charset="0"/>
              <a:cs typeface="Agent Orange" pitchFamily="2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187624" y="393305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 smtClean="0">
                <a:latin typeface="Century Gothic" pitchFamily="34" charset="0"/>
                <a:ea typeface="KBLuckyClover" pitchFamily="2" charset="0"/>
                <a:cs typeface="Agent Orange" pitchFamily="2" charset="0"/>
              </a:rPr>
              <a:t>18</a:t>
            </a:r>
            <a:endParaRPr lang="es-MX" sz="3200" dirty="0">
              <a:latin typeface="Century Gothic" pitchFamily="34" charset="0"/>
              <a:ea typeface="KBLuckyClover" pitchFamily="2" charset="0"/>
              <a:cs typeface="Agent Orange" pitchFamily="2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827584" y="342900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 smtClean="0">
                <a:latin typeface="Century Gothic" pitchFamily="34" charset="0"/>
                <a:ea typeface="KBLuckyClover" pitchFamily="2" charset="0"/>
                <a:cs typeface="Agent Orange" pitchFamily="2" charset="0"/>
              </a:rPr>
              <a:t>19</a:t>
            </a:r>
            <a:endParaRPr lang="es-MX" sz="3200" dirty="0">
              <a:latin typeface="Century Gothic" pitchFamily="34" charset="0"/>
              <a:ea typeface="KBLuckyClover" pitchFamily="2" charset="0"/>
              <a:cs typeface="Agent Orange" pitchFamily="2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755576" y="2844225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 smtClean="0">
                <a:latin typeface="Century Gothic" pitchFamily="34" charset="0"/>
                <a:ea typeface="KBLuckyClover" pitchFamily="2" charset="0"/>
                <a:cs typeface="Agent Orange" pitchFamily="2" charset="0"/>
              </a:rPr>
              <a:t>2O</a:t>
            </a:r>
            <a:endParaRPr lang="es-MX" sz="3200" dirty="0">
              <a:latin typeface="Century Gothic" pitchFamily="34" charset="0"/>
              <a:ea typeface="KBLuckyClover" pitchFamily="2" charset="0"/>
              <a:cs typeface="Agent Orange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 descr="PUERC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1417340" y="-868657"/>
            <a:ext cx="6309322" cy="9144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</Words>
  <Application>Microsoft Office PowerPoint</Application>
  <PresentationFormat>Presentación en pantalla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LAURA BALLESTEROS</dc:creator>
  <cp:lastModifiedBy>LAURA BALLESTEROS</cp:lastModifiedBy>
  <cp:revision>1</cp:revision>
  <dcterms:created xsi:type="dcterms:W3CDTF">2013-11-27T04:33:25Z</dcterms:created>
  <dcterms:modified xsi:type="dcterms:W3CDTF">2013-11-27T04:59:52Z</dcterms:modified>
</cp:coreProperties>
</file>