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9E51F-BCFF-4288-873F-C0F86AA6C7D6}" type="datetimeFigureOut">
              <a:rPr lang="es-MX" smtClean="0"/>
              <a:t>13/01/2014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2E332-4EC6-4838-BB7B-41763ED2132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mx/url?sa=i&amp;source=images&amp;cd=&amp;cad=rja&amp;docid=PVTOQt3ziuOlBM&amp;tbnid=cyH-6czD1aqVoM&amp;ved=0CAgQjRw&amp;url=http%3A%2F%2Fimagenes.bajagratis.net%2Ff%2FRodolfo%2520El%2520Reno%2Fc2lsdml0YWJsYW5jby5jb20uYXIvcmVuby9yZW5vcy9jYXJhYmFkc2hhdy1jdXRpZS1yZWluZGVlci1zbGguanBn&amp;ei=yZHUUri3NNCu2gXtiYGADw&amp;psig=AFQjCNEWmmuUjQ3WTQgzIGeG2fiaep6WOA&amp;ust=1389749065906470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com.mx/url?sa=i&amp;rct=j&amp;q=&amp;esrc=s&amp;source=images&amp;cd=&amp;cad=rja&amp;docid=jF9p9aU0U0US2M&amp;tbnid=H9elpzDsDqeFOM:&amp;ved=0CAUQjRw&amp;url=http%3A%2F%2Fgifsyfondospazenlatormenta.blogspot.com%2Fsearch%2Flabel%2FGIFS%2520ESFERAS%2520NAVIDE%25C3%2591AS&amp;ei=1Y3UUsvkN-jF2AX5uIDQBg&amp;psig=AFQjCNER0cnH1ZO5qyaiWoQZn0NsVk0TzA&amp;ust=138974804404993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&amp;esrc=s&amp;source=images&amp;cd=&amp;cad=rja&amp;docid=_KOZ3Gh1fityIM&amp;tbnid=dtMeL0Y82Hn3uM:&amp;ved=0CAUQjRw&amp;url=http%3A%2F%2Fwww.escuelaenlanube.com%2Fmanualidades-elabora-tu-propio-arbol-de-navidad%2F05arbolnavidad%2F&amp;ei=n5DUUseqI6Ls2QWE2YHwCA&amp;psig=AFQjCNH6w6zAKuP1Uu9pZuzBNUrDfbYI0A&amp;ust=1389748746968512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google.com.mx/url?sa=i&amp;rct=j&amp;q=&amp;esrc=s&amp;source=images&amp;cd=&amp;cad=rja&amp;docid=MW-rCFRqCkHFTM&amp;tbnid=nZMfuV2ntXpr9M:&amp;ved=0CAUQjRw&amp;url=http%3A%2F%2Fnavidad.es%2F10531%2Fregalos-de-navidad-para-los-abuelos%2F&amp;ei=po_UUt1ryZnZBb_pgJAH&amp;psig=AFQjCNGpfXRa8cexO92bruAprZ_2nh2qpg&amp;ust=1389748485932057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260648" y="683568"/>
            <a:ext cx="1566174" cy="16916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Picture 2" descr="https://encrypted-tbn1.gstatic.com/images?q=tbn:ANd9GcSg5EJwz-X3lhmYgCxIXjnouNUYTpaITeihagwO6BhmkTior2Ift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755576"/>
            <a:ext cx="342038" cy="707569"/>
          </a:xfrm>
          <a:prstGeom prst="rect">
            <a:avLst/>
          </a:prstGeom>
          <a:noFill/>
        </p:spPr>
      </p:pic>
      <p:pic>
        <p:nvPicPr>
          <p:cNvPr id="9" name="Picture 2" descr="https://encrypted-tbn1.gstatic.com/images?q=tbn:ANd9GcSg5EJwz-X3lhmYgCxIXjnouNUYTpaITeihagwO6BhmkTior2Ift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2776" y="755576"/>
            <a:ext cx="342038" cy="707569"/>
          </a:xfrm>
          <a:prstGeom prst="rect">
            <a:avLst/>
          </a:prstGeom>
          <a:noFill/>
        </p:spPr>
      </p:pic>
      <p:pic>
        <p:nvPicPr>
          <p:cNvPr id="10" name="Picture 2" descr="https://encrypted-tbn1.gstatic.com/images?q=tbn:ANd9GcSg5EJwz-X3lhmYgCxIXjnouNUYTpaITeihagwO6BhmkTior2Ift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8720" y="1187624"/>
            <a:ext cx="342038" cy="707569"/>
          </a:xfrm>
          <a:prstGeom prst="rect">
            <a:avLst/>
          </a:prstGeom>
          <a:noFill/>
        </p:spPr>
      </p:pic>
      <p:pic>
        <p:nvPicPr>
          <p:cNvPr id="11" name="Picture 2" descr="https://encrypted-tbn1.gstatic.com/images?q=tbn:ANd9GcSg5EJwz-X3lhmYgCxIXjnouNUYTpaITeihagwO6BhmkTior2Ift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2776" y="1547664"/>
            <a:ext cx="342038" cy="707569"/>
          </a:xfrm>
          <a:prstGeom prst="rect">
            <a:avLst/>
          </a:prstGeom>
          <a:noFill/>
        </p:spPr>
      </p:pic>
      <p:pic>
        <p:nvPicPr>
          <p:cNvPr id="12" name="Picture 2" descr="https://encrypted-tbn1.gstatic.com/images?q=tbn:ANd9GcSg5EJwz-X3lhmYgCxIXjnouNUYTpaITeihagwO6BhmkTior2Ift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1547664"/>
            <a:ext cx="342038" cy="707569"/>
          </a:xfrm>
          <a:prstGeom prst="rect">
            <a:avLst/>
          </a:prstGeom>
          <a:noFill/>
        </p:spPr>
      </p:pic>
      <p:sp>
        <p:nvSpPr>
          <p:cNvPr id="14" name="13 Rectángulo redondeado"/>
          <p:cNvSpPr/>
          <p:nvPr/>
        </p:nvSpPr>
        <p:spPr>
          <a:xfrm>
            <a:off x="260648" y="2627784"/>
            <a:ext cx="1566174" cy="16916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28" name="AutoShape 4" descr="data:image/jpeg;base64,/9j/4AAQSkZJRgABAQAAAQABAAD/2wCEAAkGBhQSEBUUEhQUFRUVFxcYGBUYFxcVGBgVFxoYFRgUGBcXHCYeGhklGhYUHy8gIycpLCwsFR4xNTAqNSYrLCkBCQoKDgwOGg8PGiwkHyU2LC8tLywsKiwwLCksLC4vLCw2LCwsLCwqKiwsLCwsLC8vLCwsLCwsLCwsLSwsLCwsLP/AABEIAO0A1QMBIgACEQEDEQH/xAAcAAEAAgMBAQEAAAAAAAAAAAAABQcDBAYCAQj/xABCEAABAgMEBgcFBgUEAwEAAAABAAIDBBEFITFBBhJRYXGBBxMiMpGxwSNyodHwJFJigrLhFEJzkqIzNFNjwtLxJf/EABsBAAIDAQEBAAAAAAAAAAAAAAAFAwQGAgcB/8QANREAAQMCBAELAwMFAQAAAAAAAQACAwQRBRIhMVETIjJBYXGBobHB8AbR4RQjkSQzNFJigv/aAAwDAQACEQMRAD8AvFERCEREQhEREIRERCEREQhEREIRERCEREQhEREIRERCEREQhEREIRERCEREQhEREIRERCEREQhERfKoQvqLRnLcl4IJixoTKfee0fAlc1aXS3IQq6sR0Y7IbSf8jRvxXJe0blTR08snQaT4Ls0VO2l04xifs8sxo2xHFxPJtAPEroNCulhs1EEGZYIMR1zHAnq3nNtT3XbBnhjjGJ2E2BVuTC6qNnKOZorCREUyXIiIhCIvEeMGNLnGjWgknYAKk+Cpy2ulucjO+xwxChVuc4Nc9wBxNbgDsArvUUkrIxdxVulo5aokRjZXMi53QvTGHPwdYdiMygiws2u2iuLTkeS6JSAhwuFXkjdG4seLEIiIvq4RERCEREQhEREIREXxxoEIXPWrp/Jy0wYEeIWPAaSS1xb2rx2mg05qTs23ZeY/0I0OJuY8OI4gXhfnXSW1f4mcjxq1D4jtX3B2Wf4gKNhPLHBzHFjhg5pLSOYVD9XZxFtFrB9Ph8TXBxDiBdfqtFUWg/S4W6sGfNRg2Yx5Rf8A28dqtKctWHCgOjueOrawvLgQQWgVqCMa5cVbZI14uFnqmjlp5OTeO7tW2V+eukeYiNtaZGu9oq24OIq0sZTA7lZmi3SzLTb+riAy7yewHkarxlR2AduPKq4jpokNW0GRMosEeLCWn4FqgncHR3aU1wmJ0NXycrdx1rh5eSD8C3W2HE881vytkY692yhHioNkcjG9TEjbF1HXjbmOO1KJmyAc1baJ7DspODJtaKADnevk3Kh7C08tx2rIIwIrUU2r5HmAwVdhtS8F179anNiLFWV0V6YmZgmWju+0QLqnF8MXB28jA8jmu+X5vE++XmGTME0iQiHUyezMbxSoO4r9B2LazJqXhxoZq2I0Ebjm07wag8FpqSflWa7rzzGKH9NLmb0T6rdREVxJVxPS5bfUWe5jTR8wRCG3VN7z/bd+ZVZAaGNa3dTwF6lOlW3RGtMMBrDlhq7QYh7T/wDxb+VczKzlYhe45UA4mlAkVeTI6w2C9BwOn5GmDju7VTMnNxZeO2Yl3asVtxB7sRubHjMH5bFdWi2k0OegCJDucLokM96G/Np9DmFSay2daMWVjCPLmjxc5p7sVv3HjyOShoqwxHI/b0Ri2FNqm52aPHn2K/0UJotpbBnoWvCNHjvwj32OzBGY2HA/BTa0QIIuFgXscxxa4WIRERfVwiIiEIiIhCLkukzSYSkk4NPtYwMNg2VHbfybXmQutVN9JWjdozE26L1BfCYNWEIZDyGVvJb3tYm80GwZKKZxDeamGGxRyTt5UgNGuvX2KtwEWSPAcw6r2uY7Y5pafB16xpMV6S1wIu1fHm5Z4dux+oMsIrjALg7q8qi+7MCuQureteJh9FY5YYrtpsCq8rA97QR2rK5lVtzdsxorIUKK8xGwtYQy69zQ6lW62Jb2RQHBaqUXIcRopXxNc4OI1C03C8r6x9CvcSEaleTBOxSXCpFjgbgFbspOkYYHFpwKymcoC29zCMDiN4O4qLLSNqytjVxuO1RmME3Vhs/U7dbDJsgBpyvadgzbwXc9FmlUSBFMprNDYx1oZdUhsSl7RT7wpzA2qu4j6/XktiBEcKEVa5pBDhcQReCN9UOaQDlNieCrTxNqWGI+C/SJgxTe6O+uWqA1oPDNYZ7SJ8rBiRI7Q9rGl2u26pGAc3KpoOahYHSFJthQutmWa7mNLqBxo6g1qhoOqa1uK5bpN02gRpVsGWitidY+ry2tzG3gGoGLiP7UipJa1s41NidSbkW8Vk2Uz5HiN7NO61vRV1GmXPc6I698Rxcd7nGpXyE+hBxoRzotdrqm7gNwWUHIZfXinzhxW2iIAAGw0U1LWhWrnHE0a0ePqLyt9zwBU3DOuSgpN7Wdt+VzRmT9ea1J+0nRTfc3Jvz2lUzT53abKV8wYNd1vG2XNmWRJVzmRAQA9txJrcKZjKhx2L9OQK6rda91BXjS/wCK/L+jEl1k5LM+/GYOWsP3X6kCd0bcrbBYnHXXe2++qIiK6s8iIiEIiIhCIiIQtecs+HFbqxYbIjTk9ocPAhcdbXRBJRqmEHS7tsM9n+x13hRdFpJa7peEHMDSXODb60vzuXMGbix36kxHdCBuDWgBruDgacilNbiEEDuTcLu4JrRQz5eVY/KPE7dg3Vb6T9H0eTd2Xw5hv4CBEHGHWvhVcw1w/bBfoGX0UgNxDnHa5xv5Ci1Le0BlJpvahiG8YRIdGuHHJ3NIRi0ZfZzbD0T+HGBHZriXdtre6opY3RwF0mlmgkxItLyRFg4dY24trcNdpw+IXJJtE5sjczTcJwKxsjQ6IrbZEBXpaSzMmNq7LeClZUA6OWdeXQgV6DqouFYIDhqsLYQbeSsofhvWtGdU8F5a6hqpMt1UEoYbNGikGS5dgK4/DFe41lVBLdgI20z5g3FbliO1mEY0IIO/6ClVRkncx1grmVrxquNh1wHM7lmc8NFFs2hC1Yjg0C818b/Vaf8ADnMq4HBwuq2VzNGi5WMvqalZXw6X7yfh80EsNqy0uX0ngvjIna5t10vRhJa9qy4yZrPP5Wu9SF+iFRPRBLVn4j/uQTTi5zR81czZ1zcRrDd3vkUR4lDC/kZDbrusdjTS+psOoWUgixS8014q01piMCOIN4WVOWuDhdpuEhIINiiIi6XxEREIRERCFzGnh9lCAzit8j+y0HsBBBAIORW/ppjLj/t9Forz76hd/V27B6LQ02lOzx9UlIz4NzDrM/43HD3HZcDdwUxJz7YmFQRi11zhyzG8XKHXxza8sDgQdxySQS36S+yRtk1O/FfOkKCHWZM62TA4cWuaR9b1+fVfOkcF0zJxILn0qK69Kns9rVcMwaC8UPFUdChjitTg8jeRIB2PqmeFwnIW361hawnAL0Jc7lsVKxk7ydwTjMU65Fo3XgQ6fzAL2I4/dedQ7A3zWIt2Xr7a+65zFnR+fO5enwiL8QvC2ZKXe80aKjPYOayWlZ3VUNQa5DEcti+ZwHZSdVwWXbnat+yI7WQy5xAw+qc1liaQMyDjvw/dc+TWlVnEEEeqhdAwnM5Ttle7RnUsseMSS6la3rptFNDmTzexNMZEAq6EYbi8bxVwDhvHwXKBhGH7eGSzQJgseHNJY9pq1wNCDtBC+vaS2zDYridssjf23ZT4KzoXQ03+aZceEIDzcvMboaH8k0fzQh6OW1ob0l9aWwZyjXm5sbutducMGneLjuVgLOz1VXA6zz5Cyy89VXU78sjiP4+y5PQbQh0g6MXxGxDE1QKNLaBtTmTtHgusREtmmdM/O/dLJJHSuL3m5KxxpcOvvDhg5po4c8xuNy8ttOLC/wBQdYz77R2h7zc+IWZFPTV01MbxuXNwRZwuFuyk+yKKscD5jiMQthcnakOG11WEtjZBmJ94DBSmjtoRIge2LTWYQN99caXZLX4fjDal4ieLOPDb8ea4lpcrOUadOB3/ACFMIiJ8qKIiIQuX0ydqvl3G5oc+rshUACp8VpA1wXYx4DXtLXgOabiCKgrgdIpYSUVohOOq8F2obwMqfV92ax2O4a97zUtPDRPaCRszRCOkL24Hr8FuotKTtVj7q0dsPoVurIOaWmxVtzHMNnBYpw+zf7rvIqgQaYK+rTNIEX+m/wDSVQi02AjmyeHur1EdCs7YwOKynctNZYEWhFa0zpjTctAW8E4ZP1O/lZWwamgBcdikYNlNFOtNSe7DbeSdgAvJ4LuNENBWTEJsUxNSG+8BtOscAaGrnXNwyB5Lv7I0cl5YexhNa7N57Tzxeb/RJp8SY24Hl9+pL6rFYYSWsGY+X5Va2XoLORwKMbKw9sQdun4YYw50XU2d0USbB7UPjvzc9xArua2nxJXZolEmISu6PN7vukE+IzzHV1u7Rc0/o3s8tI/h2i7EOeCN4OtiuS0m6I9RpiSLnGl5gvNSfcdmdx8VaSLmKvnjN81+9RRVk0TswcfFfm+FCBOo4FkQGlDdf90jIrHGglpo4UV3aXaBwZ0F10OMBdEAx2B4GI34j4KrLQkIsu/qJth/C/HWG0EYjeOYT+CsbMLt36x1+C19FiEdSLbO4fN/l7KIgRaXOFWnEZjeNhXZaN6aR5QAEmYl8mk9tg/CfQ3cFAMkbqVqBex+Y3bwtiDApfgcwO6TtpkUTOY8WIV2anjmbkkFwrnsa3IM1D6yC8OGYwc07HNyK3lSEtEfBidZAeYb9owducMwrV0Vtl8xKtiRAA41w3Gn0VnqyBsAzg6LIYhhhpee03b5qXixg3HHYLyeS1XdY/E9W3Y01ceLsuXis7WAL6kz6knRuiWAhuyxQJZrBRoA9eJzX2whSYj/AJD8FkXmxf8AcRuDPVNvp5x/Xtv2+iHEmN9+HuFOIiL1FK0REQhFXOncXWm6D+VjRzNT6hWMqvtqJ1k++n/IB/bQehSTGn5YAO30Cd4K395zuAKjI8o5ho4U9eG1bclbTmXO7Q348j810MWEHCjgCNhUNPWEcYd/4TjyOaxDZ2SDLIE+bURzDLKPnsti0J1r5WMWG/qn3ZjsnJUcrPmgWw4tReIcT9JHFVgtBhEYjD7diljhERNtkRETtTK7NDWashL+4DsxJK6ODaTm4jWHgfH5qA0VH2GX/pNUovPJ3ETPPafVIZWhzjftU3LzbX9037DcRyWVc8W15YHAjgclswLSezve0Hg75FAc13Yqbqb/AFUwi02WvCIudf8AdodbhqrIyZc7BpA2ux/tGHNfTZvSNlAY3DcWWyoi3JeXjwzCjN6zYGjWc07QR3St6JD1u9UjZgPAL6yGAKAADYLlB+rEZuzf+F0whhzXN+zTzVN6R2a6SIAOu13dLrng46rwLiQKdoXGq52LaTznThcuy6VYntWDYXnlRg9Fwa2VCeVgbI8albyjkdJC1ztyuhkXEw2k7PVWhoCPsEKuYJ8SSqtkD7JvA+ZVr6FQtWRgA/cB8UlxnSK3/X3S/HD+w0dvsVOIsUxNNYKuICh5q3XOOrCFN9KnkFm2ROfssvHA+TYKXmZxsMVcabszwC96PkvfEiapa1waGk50rf8AFQtkSTjMw+uFdbWNHXm4Vv5rtgFtPp3DG5v1Oba48vyo6sthHJjUkb+P4X1ERbhKkREQhfHOoKqqJN2vNaxzc53mVZlrx9SBEdsY4/BVto+w9YTlqn0WX+oJLNa3sPmtDhAyxSv8PVdAiIsKpFE6Uw2/wkd5AqIT6HPu0VIq79LHUkZj+k4eKpArWYF/ad3+yZ0Zu0oiIn6uK9dHx9klwbqQYY8Ghb65eUmXwtUNqAWtoDeDQAfRCmpG1mxLu67Yc+BXn08TsxcNkqlp3N5w1C3kRFVVVbNlt7Tz7o81JLRsxveO0j4D9yt5VZTzlSmN3n51Ii+E0UZOW61tzO0duA8c1yxjnmzQuWRukNmhVr0pP+1huxpPjT5Li10mn0yXzlXY6jfjU+oXNr0OgblpmDsW7pG5YGA8FOSx9gPdd6qzrEnniVgwoTSS2G0F3KvDxVXwX0l6/hPqrh0ZhasGmQoPBrUkxcgMBIvqVQxhwbG0kXXiFYbnHWivJOwXnxKlJeTYwdloHn4rMizL5XP3Kyr5nv0J0WJg+0wfz/p+vFT6g4f+vC4v/SVOL0b6Y/wvE+ypVO7e73KIiLTKoiIiEKE0xjasnE30HiQuL0cb3zwHmfkul6Qo1IDG/ef5AlQGj7KQ3e95ALE/UD7yEcAB7rT0DctCTxP2+ylERFk1yofTF1JCY/p+rVSaujTd1LPj+6B4vaqXWtwIfsu7/YJlR9EovUPEcQvKyyjaxGDa5vmE9OgV1XrKyzTBa1wBFM/NaE3YZF8M/lPz+ak5MezbwWZediVzHGxSgTPY42KgJa1XwjqxBUbDiNwPz8VNS022IKtNfMcQkxKteKOAPmOBUXHslzO1DOHIj5qQmOTsPkpCYpv+T5LqpAUZXeV9fNk3Q2lx24NHPPksjYIoLrtmXgsqUlwvdJS4XvZaBs0vvivJ/C3st+ZULa0ENikNAAoLgupXMW3/AKzuA8lbpnlz7FXaN7nSWO1lV+mTvtkTcGD/AAaoRSekzqzkb3yPC70UYt9Ti0TR2D0WyhFo2jsCl5f/AG/iPirrsOHSC3fU/GnoqUkh7Fvvt/WFeNltpBZw8zVZrHDzWjtPskmOu5jAtpERZhZdfILax4e7XP8AjT1U2oqUHtG8/JSq9L+mP8L/ANH2VWoNyO73KIiLTKsiIiELhekSN24TdgcfE09Fr2KykFu+p8SpXS/RuLGeIsOjgAAWYGgvNDmoizZtuqGULXNFNU3XjGld+WKwOOMk5VxcDYnyWqge11GxrDe2/Zut9ERZtRLn9PnUs6N+QeL2qm1b/SKf/wA+J70P9SqBa/Ax/TnvPoE0o+ge9FtWWPbwq/fZ+oLVW9YbazMEf9jfNOZDZh7iravKXbRjRuCyLzB7o4DyXpecHdIjuiURemCpA3r4uVMhERUEtRcza/8AuD+X0XTLmbXcBHJOF3krdJ0z3K7Rf3D3KnbTfWPEO17/ANRWqvT3VJO0ryvRmiwAW5aLCymbLFWwgM4zf1V9FessyjGjYB5KjbBvfLtxrHb51V6tFAsjjp5zR3rN46dWDvX1ERZxZ1ZpNvtBz8lKKKlIgERoJFTWg23FSq9J+ljejI/6PoFTn6QRERahQIiIhCKKtfRyFMXuGq8YPFxrv2hSqKOSNkjcrxcKSOR8bszDYrgpuXjSp9sNeHgIrb/7h8/is0OKHCrSCNoXbOaCKEVByK5q0NEqEvljqHOGe475H6uWRxD6fOr6f+E3hrWS6Sc08eo/b07lwnSa+kjSuMVl3Jx9AqnVodJr3fwbWxGFjxGALT7rjUHMKr1LhDCynyuFjcrQUosxFKaMNrOQfe9CotTOiDazsLcSf8SPVMKg2id3H0Vg7K6mCgAX1Ai86SJF7g94cQvCyS7avHFfDsuTspdERUUuRclpM6jop2MJ8GFdauL01fRkwdkM/EBvqr1CLygfNwr+Hi8tvm4VQoiL0VbldDogyszLD/v44CqvEKktAmEz0vue8+DFb0a1RrakMGI/YMPFY/GmOkqGtaLm3uVl8aaXzNA4e63XxABUkAbTctAT74rtWXZrbXnuj63rZltHXxCHTLuENuA4n5eKn4MBrAGtAAGQuV/D/pp77PqdBw6/x80WffNHFtzj5flRVl2B1bhEiOL4m3IVuu2qYRFuKenjp2ZIhYKhJK6Q5nFERFOo0REQhEREIRERCFE6SaMwJ6D1UdtRi1wNHMdhrNO34KitNOjiPIEuFYsDKK0d3dEH8p34H4L9Fry9gIIIBBFCDeCNhCifE16v0ldJTGw1HBfkhT+g7azrODvKisXTboba/WjSFGOxMAmjTt1Ce6fwm7guD0NlXQp5witcx0NrtZrhQi8VqDek9cxzIX34FaqCqjqWExnXh1q3EXmFGDhVpqDmvS872Swi26LPKDtDd/8AFgW1IDtLh/RK4f0SpFERUkvRcJ0hPpBj8IY8XNqu7XC6eST4rXw4Yq5zodRcBqi8kk4AXJjhthUNJ209QmOG25cX+ahVOpayNGY0xeBqs++6oB90YuPBdzot0ZA0c8a5+84EQx7rcXnebtysuzLBhwQKCrh/MctwGQ4LextmqP7Qs3/Y+w6/ROK3GooeazU/PnsuM0U6NxCAc6rTm89+/ENbgwHxXeSNnMhNoxtNpzPErZRNqehigObd3E7/AI8Fj6mtlqTd58EREV1U0REQhEREIRERCEREQhEREIRERCEWjP2LBjVMSGwuI1deg1wNgdiFvIuXNDhZwuF01xabtNiq7taxI0m7XYS+HtAyyDx6rLI2i2ILrnZj5HMLvnNBFCKg5Ljrf0MIPWStxF5hi7DNh9Fk8SwMG8kP8fN/VP6euZOMk+jup3HvXhbdn4nl6rnpG2L9SLcRdU3bqO2FdHZxuJ3jyWLnY6MEFSVMbowQVvLzEiBoqSABmVox7VGtqQh1jzkMPFbEpo6+IdaZdXZDBuHGnopqHCqisPMGnFUSwMGaQ29T4LV/jnxXasu2u15uA8frcpKQ0aa068Y9Y/f3Ryz5qWgwGsAa0AAZC5ZFvcPwKnpec7nO7dlVkqzbLGLDzPivgC+oifqkiIiEIiIhCIiIQiIiEIiIhCIiIQiIiEIiIhCIiIQiIiEKEt7Rdkx2h2IgweBjucM+OKjpHRSJTUc8hgvIF9ScQ38I377l1iJdPhlPO/O9uvqrrK6ZjOTB06uxa0lZzIQoxoG05niVsoivsY1gytFgqjnFxuTqiIi6XKIiIQiIiEIiIhCIiIQiIiEL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908175" y="-1309688"/>
            <a:ext cx="2452688" cy="27352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0" name="AutoShape 6" descr="data:image/jpeg;base64,/9j/4AAQSkZJRgABAQAAAQABAAD/2wCEAAkGBhQSEBUUEhQUFRUVFxcYGBUYFxcVGBgVFxoYFRgUGBcXHCYeGhklGhYUHy8gIycpLCwsFR4xNTAqNSYrLCkBCQoKDgwOGg8PGiwkHyU2LC8tLywsKiwwLCksLC4vLCw2LCwsLCwqKiwsLCwsLC8vLCwsLCwsLCwsLSwsLCwsLP/AABEIAO0A1QMBIgACEQEDEQH/xAAcAAEAAgMBAQEAAAAAAAAAAAAABQcDBAYCAQj/xABCEAABAgMEBgcFBgUEAwEAAAABAAIDBBEFITFBBhJRYXGBBxMiMpGxwSNyodHwJFJigrLhFEJzkqIzNFNjwtLxJf/EABsBAAIDAQEBAAAAAAAAAAAAAAAFAwQGAgcB/8QANREAAQMCBAELAwMFAQAAAAAAAQACAwQRBRIhMVETIjJBYXGBobHB8AbR4RQjkSQzNFJigv/aAAwDAQACEQMRAD8AvFERCEREQhEREIRERCEREQhEREIRERCEREQhEREIRERCEREQhEREIRERCEREQhEREIRERCEREQhERfKoQvqLRnLcl4IJixoTKfee0fAlc1aXS3IQq6sR0Y7IbSf8jRvxXJe0blTR08snQaT4Ls0VO2l04xifs8sxo2xHFxPJtAPEroNCulhs1EEGZYIMR1zHAnq3nNtT3XbBnhjjGJ2E2BVuTC6qNnKOZorCREUyXIiIhCIvEeMGNLnGjWgknYAKk+Cpy2ulucjO+xwxChVuc4Nc9wBxNbgDsArvUUkrIxdxVulo5aokRjZXMi53QvTGHPwdYdiMygiws2u2iuLTkeS6JSAhwuFXkjdG4seLEIiIvq4RERCEREQhEREIREXxxoEIXPWrp/Jy0wYEeIWPAaSS1xb2rx2mg05qTs23ZeY/0I0OJuY8OI4gXhfnXSW1f4mcjxq1D4jtX3B2Wf4gKNhPLHBzHFjhg5pLSOYVD9XZxFtFrB9Ph8TXBxDiBdfqtFUWg/S4W6sGfNRg2Yx5Rf8A28dqtKctWHCgOjueOrawvLgQQWgVqCMa5cVbZI14uFnqmjlp5OTeO7tW2V+eukeYiNtaZGu9oq24OIq0sZTA7lZmi3SzLTb+riAy7yewHkarxlR2AduPKq4jpokNW0GRMosEeLCWn4FqgncHR3aU1wmJ0NXycrdx1rh5eSD8C3W2HE881vytkY692yhHioNkcjG9TEjbF1HXjbmOO1KJmyAc1baJ7DspODJtaKADnevk3Kh7C08tx2rIIwIrUU2r5HmAwVdhtS8F179anNiLFWV0V6YmZgmWju+0QLqnF8MXB28jA8jmu+X5vE++XmGTME0iQiHUyezMbxSoO4r9B2LazJqXhxoZq2I0Ebjm07wag8FpqSflWa7rzzGKH9NLmb0T6rdREVxJVxPS5bfUWe5jTR8wRCG3VN7z/bd+ZVZAaGNa3dTwF6lOlW3RGtMMBrDlhq7QYh7T/wDxb+VczKzlYhe45UA4mlAkVeTI6w2C9BwOn5GmDju7VTMnNxZeO2Yl3asVtxB7sRubHjMH5bFdWi2k0OegCJDucLokM96G/Np9DmFSay2daMWVjCPLmjxc5p7sVv3HjyOShoqwxHI/b0Ri2FNqm52aPHn2K/0UJotpbBnoWvCNHjvwj32OzBGY2HA/BTa0QIIuFgXscxxa4WIRERfVwiIiEIiIhCLkukzSYSkk4NPtYwMNg2VHbfybXmQutVN9JWjdozE26L1BfCYNWEIZDyGVvJb3tYm80GwZKKZxDeamGGxRyTt5UgNGuvX2KtwEWSPAcw6r2uY7Y5pafB16xpMV6S1wIu1fHm5Z4dux+oMsIrjALg7q8qi+7MCuQureteJh9FY5YYrtpsCq8rA97QR2rK5lVtzdsxorIUKK8xGwtYQy69zQ6lW62Jb2RQHBaqUXIcRopXxNc4OI1C03C8r6x9CvcSEaleTBOxSXCpFjgbgFbspOkYYHFpwKymcoC29zCMDiN4O4qLLSNqytjVxuO1RmME3Vhs/U7dbDJsgBpyvadgzbwXc9FmlUSBFMprNDYx1oZdUhsSl7RT7wpzA2qu4j6/XktiBEcKEVa5pBDhcQReCN9UOaQDlNieCrTxNqWGI+C/SJgxTe6O+uWqA1oPDNYZ7SJ8rBiRI7Q9rGl2u26pGAc3KpoOahYHSFJthQutmWa7mNLqBxo6g1qhoOqa1uK5bpN02gRpVsGWitidY+ry2tzG3gGoGLiP7UipJa1s41NidSbkW8Vk2Uz5HiN7NO61vRV1GmXPc6I698Rxcd7nGpXyE+hBxoRzotdrqm7gNwWUHIZfXinzhxW2iIAAGw0U1LWhWrnHE0a0ePqLyt9zwBU3DOuSgpN7Wdt+VzRmT9ea1J+0nRTfc3Jvz2lUzT53abKV8wYNd1vG2XNmWRJVzmRAQA9txJrcKZjKhx2L9OQK6rda91BXjS/wCK/L+jEl1k5LM+/GYOWsP3X6kCd0bcrbBYnHXXe2++qIiK6s8iIiEIiIhCIiIQtecs+HFbqxYbIjTk9ocPAhcdbXRBJRqmEHS7tsM9n+x13hRdFpJa7peEHMDSXODb60vzuXMGbix36kxHdCBuDWgBruDgacilNbiEEDuTcLu4JrRQz5eVY/KPE7dg3Vb6T9H0eTd2Xw5hv4CBEHGHWvhVcw1w/bBfoGX0UgNxDnHa5xv5Ci1Le0BlJpvahiG8YRIdGuHHJ3NIRi0ZfZzbD0T+HGBHZriXdtre6opY3RwF0mlmgkxItLyRFg4dY24trcNdpw+IXJJtE5sjczTcJwKxsjQ6IrbZEBXpaSzMmNq7LeClZUA6OWdeXQgV6DqouFYIDhqsLYQbeSsofhvWtGdU8F5a6hqpMt1UEoYbNGikGS5dgK4/DFe41lVBLdgI20z5g3FbliO1mEY0IIO/6ClVRkncx1grmVrxquNh1wHM7lmc8NFFs2hC1Yjg0C818b/Vaf8ADnMq4HBwuq2VzNGi5WMvqalZXw6X7yfh80EsNqy0uX0ngvjIna5t10vRhJa9qy4yZrPP5Wu9SF+iFRPRBLVn4j/uQTTi5zR81czZ1zcRrDd3vkUR4lDC/kZDbrusdjTS+psOoWUgixS8014q01piMCOIN4WVOWuDhdpuEhIINiiIi6XxEREIRERCFzGnh9lCAzit8j+y0HsBBBAIORW/ppjLj/t9Forz76hd/V27B6LQ02lOzx9UlIz4NzDrM/43HD3HZcDdwUxJz7YmFQRi11zhyzG8XKHXxza8sDgQdxySQS36S+yRtk1O/FfOkKCHWZM62TA4cWuaR9b1+fVfOkcF0zJxILn0qK69Kns9rVcMwaC8UPFUdChjitTg8jeRIB2PqmeFwnIW361hawnAL0Jc7lsVKxk7ydwTjMU65Fo3XgQ6fzAL2I4/dedQ7A3zWIt2Xr7a+65zFnR+fO5enwiL8QvC2ZKXe80aKjPYOayWlZ3VUNQa5DEcti+ZwHZSdVwWXbnat+yI7WQy5xAw+qc1liaQMyDjvw/dc+TWlVnEEEeqhdAwnM5Ttle7RnUsseMSS6la3rptFNDmTzexNMZEAq6EYbi8bxVwDhvHwXKBhGH7eGSzQJgseHNJY9pq1wNCDtBC+vaS2zDYridssjf23ZT4KzoXQ03+aZceEIDzcvMboaH8k0fzQh6OW1ob0l9aWwZyjXm5sbutducMGneLjuVgLOz1VXA6zz5Cyy89VXU78sjiP4+y5PQbQh0g6MXxGxDE1QKNLaBtTmTtHgusREtmmdM/O/dLJJHSuL3m5KxxpcOvvDhg5po4c8xuNy8ttOLC/wBQdYz77R2h7zc+IWZFPTV01MbxuXNwRZwuFuyk+yKKscD5jiMQthcnakOG11WEtjZBmJ94DBSmjtoRIge2LTWYQN99caXZLX4fjDal4ieLOPDb8ea4lpcrOUadOB3/ACFMIiJ8qKIiIQuX0ydqvl3G5oc+rshUACp8VpA1wXYx4DXtLXgOabiCKgrgdIpYSUVohOOq8F2obwMqfV92ax2O4a97zUtPDRPaCRszRCOkL24Hr8FuotKTtVj7q0dsPoVurIOaWmxVtzHMNnBYpw+zf7rvIqgQaYK+rTNIEX+m/wDSVQi02AjmyeHur1EdCs7YwOKynctNZYEWhFa0zpjTctAW8E4ZP1O/lZWwamgBcdikYNlNFOtNSe7DbeSdgAvJ4LuNENBWTEJsUxNSG+8BtOscAaGrnXNwyB5Lv7I0cl5YexhNa7N57Tzxeb/RJp8SY24Hl9+pL6rFYYSWsGY+X5Va2XoLORwKMbKw9sQdun4YYw50XU2d0USbB7UPjvzc9xArua2nxJXZolEmISu6PN7vukE+IzzHV1u7Rc0/o3s8tI/h2i7EOeCN4OtiuS0m6I9RpiSLnGl5gvNSfcdmdx8VaSLmKvnjN81+9RRVk0TswcfFfm+FCBOo4FkQGlDdf90jIrHGglpo4UV3aXaBwZ0F10OMBdEAx2B4GI34j4KrLQkIsu/qJth/C/HWG0EYjeOYT+CsbMLt36x1+C19FiEdSLbO4fN/l7KIgRaXOFWnEZjeNhXZaN6aR5QAEmYl8mk9tg/CfQ3cFAMkbqVqBex+Y3bwtiDApfgcwO6TtpkUTOY8WIV2anjmbkkFwrnsa3IM1D6yC8OGYwc07HNyK3lSEtEfBidZAeYb9owducMwrV0Vtl8xKtiRAA41w3Gn0VnqyBsAzg6LIYhhhpee03b5qXixg3HHYLyeS1XdY/E9W3Y01ceLsuXis7WAL6kz6knRuiWAhuyxQJZrBRoA9eJzX2whSYj/AJD8FkXmxf8AcRuDPVNvp5x/Xtv2+iHEmN9+HuFOIiL1FK0REQhFXOncXWm6D+VjRzNT6hWMqvtqJ1k++n/IB/bQehSTGn5YAO30Cd4K395zuAKjI8o5ho4U9eG1bclbTmXO7Q348j810MWEHCjgCNhUNPWEcYd/4TjyOaxDZ2SDLIE+bURzDLKPnsti0J1r5WMWG/qn3ZjsnJUcrPmgWw4tReIcT9JHFVgtBhEYjD7diljhERNtkRETtTK7NDWashL+4DsxJK6ODaTm4jWHgfH5qA0VH2GX/pNUovPJ3ETPPafVIZWhzjftU3LzbX9037DcRyWVc8W15YHAjgclswLSezve0Hg75FAc13Yqbqb/AFUwi02WvCIudf8AdodbhqrIyZc7BpA2ux/tGHNfTZvSNlAY3DcWWyoi3JeXjwzCjN6zYGjWc07QR3St6JD1u9UjZgPAL6yGAKAADYLlB+rEZuzf+F0whhzXN+zTzVN6R2a6SIAOu13dLrng46rwLiQKdoXGq52LaTznThcuy6VYntWDYXnlRg9Fwa2VCeVgbI8albyjkdJC1ztyuhkXEw2k7PVWhoCPsEKuYJ8SSqtkD7JvA+ZVr6FQtWRgA/cB8UlxnSK3/X3S/HD+w0dvsVOIsUxNNYKuICh5q3XOOrCFN9KnkFm2ROfssvHA+TYKXmZxsMVcabszwC96PkvfEiapa1waGk50rf8AFQtkSTjMw+uFdbWNHXm4Vv5rtgFtPp3DG5v1Oba48vyo6sthHJjUkb+P4X1ERbhKkREQhfHOoKqqJN2vNaxzc53mVZlrx9SBEdsY4/BVto+w9YTlqn0WX+oJLNa3sPmtDhAyxSv8PVdAiIsKpFE6Uw2/wkd5AqIT6HPu0VIq79LHUkZj+k4eKpArWYF/ad3+yZ0Zu0oiIn6uK9dHx9klwbqQYY8Ghb65eUmXwtUNqAWtoDeDQAfRCmpG1mxLu67Yc+BXn08TsxcNkqlp3N5w1C3kRFVVVbNlt7Tz7o81JLRsxveO0j4D9yt5VZTzlSmN3n51Ii+E0UZOW61tzO0duA8c1yxjnmzQuWRukNmhVr0pP+1huxpPjT5Li10mn0yXzlXY6jfjU+oXNr0OgblpmDsW7pG5YGA8FOSx9gPdd6qzrEnniVgwoTSS2G0F3KvDxVXwX0l6/hPqrh0ZhasGmQoPBrUkxcgMBIvqVQxhwbG0kXXiFYbnHWivJOwXnxKlJeTYwdloHn4rMizL5XP3Kyr5nv0J0WJg+0wfz/p+vFT6g4f+vC4v/SVOL0b6Y/wvE+ypVO7e73KIiLTKoiIiEKE0xjasnE30HiQuL0cb3zwHmfkul6Qo1IDG/ef5AlQGj7KQ3e95ALE/UD7yEcAB7rT0DctCTxP2+ylERFk1yofTF1JCY/p+rVSaujTd1LPj+6B4vaqXWtwIfsu7/YJlR9EovUPEcQvKyyjaxGDa5vmE9OgV1XrKyzTBa1wBFM/NaE3YZF8M/lPz+ak5MezbwWZediVzHGxSgTPY42KgJa1XwjqxBUbDiNwPz8VNS022IKtNfMcQkxKteKOAPmOBUXHslzO1DOHIj5qQmOTsPkpCYpv+T5LqpAUZXeV9fNk3Q2lx24NHPPksjYIoLrtmXgsqUlwvdJS4XvZaBs0vvivJ/C3st+ZULa0ENikNAAoLgupXMW3/AKzuA8lbpnlz7FXaN7nSWO1lV+mTvtkTcGD/AAaoRSekzqzkb3yPC70UYt9Ti0TR2D0WyhFo2jsCl5f/AG/iPirrsOHSC3fU/GnoqUkh7Fvvt/WFeNltpBZw8zVZrHDzWjtPskmOu5jAtpERZhZdfILax4e7XP8AjT1U2oqUHtG8/JSq9L+mP8L/ANH2VWoNyO73KIiLTKsiIiELhekSN24TdgcfE09Fr2KykFu+p8SpXS/RuLGeIsOjgAAWYGgvNDmoizZtuqGULXNFNU3XjGld+WKwOOMk5VxcDYnyWqge11GxrDe2/Zut9ERZtRLn9PnUs6N+QeL2qm1b/SKf/wA+J70P9SqBa/Ax/TnvPoE0o+ge9FtWWPbwq/fZ+oLVW9YbazMEf9jfNOZDZh7iravKXbRjRuCyLzB7o4DyXpecHdIjuiURemCpA3r4uVMhERUEtRcza/8AuD+X0XTLmbXcBHJOF3krdJ0z3K7Rf3D3KnbTfWPEO17/ANRWqvT3VJO0ryvRmiwAW5aLCymbLFWwgM4zf1V9FessyjGjYB5KjbBvfLtxrHb51V6tFAsjjp5zR3rN46dWDvX1ERZxZ1ZpNvtBz8lKKKlIgERoJFTWg23FSq9J+ljejI/6PoFTn6QRERahQIiIhCKKtfRyFMXuGq8YPFxrv2hSqKOSNkjcrxcKSOR8bszDYrgpuXjSp9sNeHgIrb/7h8/is0OKHCrSCNoXbOaCKEVByK5q0NEqEvljqHOGe475H6uWRxD6fOr6f+E3hrWS6Sc08eo/b07lwnSa+kjSuMVl3Jx9AqnVodJr3fwbWxGFjxGALT7rjUHMKr1LhDCynyuFjcrQUosxFKaMNrOQfe9CotTOiDazsLcSf8SPVMKg2id3H0Vg7K6mCgAX1Ai86SJF7g94cQvCyS7avHFfDsuTspdERUUuRclpM6jop2MJ8GFdauL01fRkwdkM/EBvqr1CLygfNwr+Hi8tvm4VQoiL0VbldDogyszLD/v44CqvEKktAmEz0vue8+DFb0a1RrakMGI/YMPFY/GmOkqGtaLm3uVl8aaXzNA4e63XxABUkAbTctAT74rtWXZrbXnuj63rZltHXxCHTLuENuA4n5eKn4MBrAGtAAGQuV/D/pp77PqdBw6/x80WffNHFtzj5flRVl2B1bhEiOL4m3IVuu2qYRFuKenjp2ZIhYKhJK6Q5nFERFOo0REQhEREIRERCFE6SaMwJ6D1UdtRi1wNHMdhrNO34KitNOjiPIEuFYsDKK0d3dEH8p34H4L9Fry9gIIIBBFCDeCNhCifE16v0ldJTGw1HBfkhT+g7azrODvKisXTboba/WjSFGOxMAmjTt1Ce6fwm7guD0NlXQp5witcx0NrtZrhQi8VqDek9cxzIX34FaqCqjqWExnXh1q3EXmFGDhVpqDmvS872Swi26LPKDtDd/8AFgW1IDtLh/RK4f0SpFERUkvRcJ0hPpBj8IY8XNqu7XC6eST4rXw4Yq5zodRcBqi8kk4AXJjhthUNJ209QmOG25cX+ahVOpayNGY0xeBqs++6oB90YuPBdzot0ZA0c8a5+84EQx7rcXnebtysuzLBhwQKCrh/MctwGQ4LextmqP7Qs3/Y+w6/ROK3GooeazU/PnsuM0U6NxCAc6rTm89+/ENbgwHxXeSNnMhNoxtNpzPErZRNqehigObd3E7/AI8Fj6mtlqTd58EREV1U0REQhEREIRERCEREQhEREIRERCEWjP2LBjVMSGwuI1deg1wNgdiFvIuXNDhZwuF01xabtNiq7taxI0m7XYS+HtAyyDx6rLI2i2ILrnZj5HMLvnNBFCKg5Ljrf0MIPWStxF5hi7DNh9Fk8SwMG8kP8fN/VP6euZOMk+jup3HvXhbdn4nl6rnpG2L9SLcRdU3bqO2FdHZxuJ3jyWLnY6MEFSVMbowQVvLzEiBoqSABmVox7VGtqQh1jzkMPFbEpo6+IdaZdXZDBuHGnopqHCqisPMGnFUSwMGaQ29T4LV/jnxXasu2u15uA8frcpKQ0aa068Y9Y/f3Ryz5qWgwGsAa0AAZC5ZFvcPwKnpec7nO7dlVkqzbLGLDzPivgC+oifqkiIiEIiIhCIiIQiIiEIiIhCIiIQiIiEIiIhCIiIQiIiEKEt7Rdkx2h2IgweBjucM+OKjpHRSJTUc8hgvIF9ScQ38I377l1iJdPhlPO/O9uvqrrK6ZjOTB06uxa0lZzIQoxoG05niVsoivsY1gytFgqjnFxuTqiIi6XKIiIQiIiEIiIhCIiIQiIiEL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908175" y="-1309688"/>
            <a:ext cx="2452688" cy="27352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7" name="16 Imagen" descr="regal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2696" y="2771800"/>
            <a:ext cx="654373" cy="728105"/>
          </a:xfrm>
          <a:prstGeom prst="rect">
            <a:avLst/>
          </a:prstGeom>
        </p:spPr>
      </p:pic>
      <p:sp>
        <p:nvSpPr>
          <p:cNvPr id="1032" name="AutoShape 8" descr="data:image/jpeg;base64,/9j/4AAQSkZJRgABAQAAAQABAAD/2wCEAAkGBhQSEBUUEhQUFRUVFxcYGBUYFxcVGBgVFxoYFRgUGBcXHCYeGhklGhYUHy8gIycpLCwsFR4xNTAqNSYrLCkBCQoKDgwOGg8PGiwkHyU2LC8tLywsKiwwLCksLC4vLCw2LCwsLCwqKiwsLCwsLC8vLCwsLCwsLCwsLSwsLCwsLP/AABEIAO0A1QMBIgACEQEDEQH/xAAcAAEAAgMBAQEAAAAAAAAAAAAABQcDBAYCAQj/xABCEAABAgMEBgcFBgUEAwEAAAABAAIDBBEFITFBBhJRYXGBBxMiMpGxwSNyodHwJFJigrLhFEJzkqIzNFNjwtLxJf/EABsBAAIDAQEBAAAAAAAAAAAAAAAFAwQGAgcB/8QANREAAQMCBAELAwMFAQAAAAAAAQACAwQRBRIhMVETIjJBYXGBobHB8AbR4RQjkSQzNFJigv/aAAwDAQACEQMRAD8AvFERCEREQhEREIRERCEREQhEREIRERCEREQhEREIRERCEREQhEREIRERCEREQhEREIRERCEREQhERfKoQvqLRnLcl4IJixoTKfee0fAlc1aXS3IQq6sR0Y7IbSf8jRvxXJe0blTR08snQaT4Ls0VO2l04xifs8sxo2xHFxPJtAPEroNCulhs1EEGZYIMR1zHAnq3nNtT3XbBnhjjGJ2E2BVuTC6qNnKOZorCREUyXIiIhCIvEeMGNLnGjWgknYAKk+Cpy2ulucjO+xwxChVuc4Nc9wBxNbgDsArvUUkrIxdxVulo5aokRjZXMi53QvTGHPwdYdiMygiws2u2iuLTkeS6JSAhwuFXkjdG4seLEIiIvq4RERCEREQhEREIREXxxoEIXPWrp/Jy0wYEeIWPAaSS1xb2rx2mg05qTs23ZeY/0I0OJuY8OI4gXhfnXSW1f4mcjxq1D4jtX3B2Wf4gKNhPLHBzHFjhg5pLSOYVD9XZxFtFrB9Ph8TXBxDiBdfqtFUWg/S4W6sGfNRg2Yx5Rf8A28dqtKctWHCgOjueOrawvLgQQWgVqCMa5cVbZI14uFnqmjlp5OTeO7tW2V+eukeYiNtaZGu9oq24OIq0sZTA7lZmi3SzLTb+riAy7yewHkarxlR2AduPKq4jpokNW0GRMosEeLCWn4FqgncHR3aU1wmJ0NXycrdx1rh5eSD8C3W2HE881vytkY692yhHioNkcjG9TEjbF1HXjbmOO1KJmyAc1baJ7DspODJtaKADnevk3Kh7C08tx2rIIwIrUU2r5HmAwVdhtS8F179anNiLFWV0V6YmZgmWju+0QLqnF8MXB28jA8jmu+X5vE++XmGTME0iQiHUyezMbxSoO4r9B2LazJqXhxoZq2I0Ebjm07wag8FpqSflWa7rzzGKH9NLmb0T6rdREVxJVxPS5bfUWe5jTR8wRCG3VN7z/bd+ZVZAaGNa3dTwF6lOlW3RGtMMBrDlhq7QYh7T/wDxb+VczKzlYhe45UA4mlAkVeTI6w2C9BwOn5GmDju7VTMnNxZeO2Yl3asVtxB7sRubHjMH5bFdWi2k0OegCJDucLokM96G/Np9DmFSay2daMWVjCPLmjxc5p7sVv3HjyOShoqwxHI/b0Ri2FNqm52aPHn2K/0UJotpbBnoWvCNHjvwj32OzBGY2HA/BTa0QIIuFgXscxxa4WIRERfVwiIiEIiIhCLkukzSYSkk4NPtYwMNg2VHbfybXmQutVN9JWjdozE26L1BfCYNWEIZDyGVvJb3tYm80GwZKKZxDeamGGxRyTt5UgNGuvX2KtwEWSPAcw6r2uY7Y5pafB16xpMV6S1wIu1fHm5Z4dux+oMsIrjALg7q8qi+7MCuQureteJh9FY5YYrtpsCq8rA97QR2rK5lVtzdsxorIUKK8xGwtYQy69zQ6lW62Jb2RQHBaqUXIcRopXxNc4OI1C03C8r6x9CvcSEaleTBOxSXCpFjgbgFbspOkYYHFpwKymcoC29zCMDiN4O4qLLSNqytjVxuO1RmME3Vhs/U7dbDJsgBpyvadgzbwXc9FmlUSBFMprNDYx1oZdUhsSl7RT7wpzA2qu4j6/XktiBEcKEVa5pBDhcQReCN9UOaQDlNieCrTxNqWGI+C/SJgxTe6O+uWqA1oPDNYZ7SJ8rBiRI7Q9rGl2u26pGAc3KpoOahYHSFJthQutmWa7mNLqBxo6g1qhoOqa1uK5bpN02gRpVsGWitidY+ry2tzG3gGoGLiP7UipJa1s41NidSbkW8Vk2Uz5HiN7NO61vRV1GmXPc6I698Rxcd7nGpXyE+hBxoRzotdrqm7gNwWUHIZfXinzhxW2iIAAGw0U1LWhWrnHE0a0ePqLyt9zwBU3DOuSgpN7Wdt+VzRmT9ea1J+0nRTfc3Jvz2lUzT53abKV8wYNd1vG2XNmWRJVzmRAQA9txJrcKZjKhx2L9OQK6rda91BXjS/wCK/L+jEl1k5LM+/GYOWsP3X6kCd0bcrbBYnHXXe2++qIiK6s8iIiEIiIhCIiIQtecs+HFbqxYbIjTk9ocPAhcdbXRBJRqmEHS7tsM9n+x13hRdFpJa7peEHMDSXODb60vzuXMGbix36kxHdCBuDWgBruDgacilNbiEEDuTcLu4JrRQz5eVY/KPE7dg3Vb6T9H0eTd2Xw5hv4CBEHGHWvhVcw1w/bBfoGX0UgNxDnHa5xv5Ci1Le0BlJpvahiG8YRIdGuHHJ3NIRi0ZfZzbD0T+HGBHZriXdtre6opY3RwF0mlmgkxItLyRFg4dY24trcNdpw+IXJJtE5sjczTcJwKxsjQ6IrbZEBXpaSzMmNq7LeClZUA6OWdeXQgV6DqouFYIDhqsLYQbeSsofhvWtGdU8F5a6hqpMt1UEoYbNGikGS5dgK4/DFe41lVBLdgI20z5g3FbliO1mEY0IIO/6ClVRkncx1grmVrxquNh1wHM7lmc8NFFs2hC1Yjg0C818b/Vaf8ADnMq4HBwuq2VzNGi5WMvqalZXw6X7yfh80EsNqy0uX0ngvjIna5t10vRhJa9qy4yZrPP5Wu9SF+iFRPRBLVn4j/uQTTi5zR81czZ1zcRrDd3vkUR4lDC/kZDbrusdjTS+psOoWUgixS8014q01piMCOIN4WVOWuDhdpuEhIINiiIi6XxEREIRERCFzGnh9lCAzit8j+y0HsBBBAIORW/ppjLj/t9Forz76hd/V27B6LQ02lOzx9UlIz4NzDrM/43HD3HZcDdwUxJz7YmFQRi11zhyzG8XKHXxza8sDgQdxySQS36S+yRtk1O/FfOkKCHWZM62TA4cWuaR9b1+fVfOkcF0zJxILn0qK69Kns9rVcMwaC8UPFUdChjitTg8jeRIB2PqmeFwnIW361hawnAL0Jc7lsVKxk7ydwTjMU65Fo3XgQ6fzAL2I4/dedQ7A3zWIt2Xr7a+65zFnR+fO5enwiL8QvC2ZKXe80aKjPYOayWlZ3VUNQa5DEcti+ZwHZSdVwWXbnat+yI7WQy5xAw+qc1liaQMyDjvw/dc+TWlVnEEEeqhdAwnM5Ttle7RnUsseMSS6la3rptFNDmTzexNMZEAq6EYbi8bxVwDhvHwXKBhGH7eGSzQJgseHNJY9pq1wNCDtBC+vaS2zDYridssjf23ZT4KzoXQ03+aZceEIDzcvMboaH8k0fzQh6OW1ob0l9aWwZyjXm5sbutducMGneLjuVgLOz1VXA6zz5Cyy89VXU78sjiP4+y5PQbQh0g6MXxGxDE1QKNLaBtTmTtHgusREtmmdM/O/dLJJHSuL3m5KxxpcOvvDhg5po4c8xuNy8ttOLC/wBQdYz77R2h7zc+IWZFPTV01MbxuXNwRZwuFuyk+yKKscD5jiMQthcnakOG11WEtjZBmJ94DBSmjtoRIge2LTWYQN99caXZLX4fjDal4ieLOPDb8ea4lpcrOUadOB3/ACFMIiJ8qKIiIQuX0ydqvl3G5oc+rshUACp8VpA1wXYx4DXtLXgOabiCKgrgdIpYSUVohOOq8F2obwMqfV92ax2O4a97zUtPDRPaCRszRCOkL24Hr8FuotKTtVj7q0dsPoVurIOaWmxVtzHMNnBYpw+zf7rvIqgQaYK+rTNIEX+m/wDSVQi02AjmyeHur1EdCs7YwOKynctNZYEWhFa0zpjTctAW8E4ZP1O/lZWwamgBcdikYNlNFOtNSe7DbeSdgAvJ4LuNENBWTEJsUxNSG+8BtOscAaGrnXNwyB5Lv7I0cl5YexhNa7N57Tzxeb/RJp8SY24Hl9+pL6rFYYSWsGY+X5Va2XoLORwKMbKw9sQdun4YYw50XU2d0USbB7UPjvzc9xArua2nxJXZolEmISu6PN7vukE+IzzHV1u7Rc0/o3s8tI/h2i7EOeCN4OtiuS0m6I9RpiSLnGl5gvNSfcdmdx8VaSLmKvnjN81+9RRVk0TswcfFfm+FCBOo4FkQGlDdf90jIrHGglpo4UV3aXaBwZ0F10OMBdEAx2B4GI34j4KrLQkIsu/qJth/C/HWG0EYjeOYT+CsbMLt36x1+C19FiEdSLbO4fN/l7KIgRaXOFWnEZjeNhXZaN6aR5QAEmYl8mk9tg/CfQ3cFAMkbqVqBex+Y3bwtiDApfgcwO6TtpkUTOY8WIV2anjmbkkFwrnsa3IM1D6yC8OGYwc07HNyK3lSEtEfBidZAeYb9owducMwrV0Vtl8xKtiRAA41w3Gn0VnqyBsAzg6LIYhhhpee03b5qXixg3HHYLyeS1XdY/E9W3Y01ceLsuXis7WAL6kz6knRuiWAhuyxQJZrBRoA9eJzX2whSYj/AJD8FkXmxf8AcRuDPVNvp5x/Xtv2+iHEmN9+HuFOIiL1FK0REQhFXOncXWm6D+VjRzNT6hWMqvtqJ1k++n/IB/bQehSTGn5YAO30Cd4K395zuAKjI8o5ho4U9eG1bclbTmXO7Q348j810MWEHCjgCNhUNPWEcYd/4TjyOaxDZ2SDLIE+bURzDLKPnsti0J1r5WMWG/qn3ZjsnJUcrPmgWw4tReIcT9JHFVgtBhEYjD7diljhERNtkRETtTK7NDWashL+4DsxJK6ODaTm4jWHgfH5qA0VH2GX/pNUovPJ3ETPPafVIZWhzjftU3LzbX9037DcRyWVc8W15YHAjgclswLSezve0Hg75FAc13Yqbqb/AFUwi02WvCIudf8AdodbhqrIyZc7BpA2ux/tGHNfTZvSNlAY3DcWWyoi3JeXjwzCjN6zYGjWc07QR3St6JD1u9UjZgPAL6yGAKAADYLlB+rEZuzf+F0whhzXN+zTzVN6R2a6SIAOu13dLrng46rwLiQKdoXGq52LaTznThcuy6VYntWDYXnlRg9Fwa2VCeVgbI8albyjkdJC1ztyuhkXEw2k7PVWhoCPsEKuYJ8SSqtkD7JvA+ZVr6FQtWRgA/cB8UlxnSK3/X3S/HD+w0dvsVOIsUxNNYKuICh5q3XOOrCFN9KnkFm2ROfssvHA+TYKXmZxsMVcabszwC96PkvfEiapa1waGk50rf8AFQtkSTjMw+uFdbWNHXm4Vv5rtgFtPp3DG5v1Oba48vyo6sthHJjUkb+P4X1ERbhKkREQhfHOoKqqJN2vNaxzc53mVZlrx9SBEdsY4/BVto+w9YTlqn0WX+oJLNa3sPmtDhAyxSv8PVdAiIsKpFE6Uw2/wkd5AqIT6HPu0VIq79LHUkZj+k4eKpArWYF/ad3+yZ0Zu0oiIn6uK9dHx9klwbqQYY8Ghb65eUmXwtUNqAWtoDeDQAfRCmpG1mxLu67Yc+BXn08TsxcNkqlp3N5w1C3kRFVVVbNlt7Tz7o81JLRsxveO0j4D9yt5VZTzlSmN3n51Ii+E0UZOW61tzO0duA8c1yxjnmzQuWRukNmhVr0pP+1huxpPjT5Li10mn0yXzlXY6jfjU+oXNr0OgblpmDsW7pG5YGA8FOSx9gPdd6qzrEnniVgwoTSS2G0F3KvDxVXwX0l6/hPqrh0ZhasGmQoPBrUkxcgMBIvqVQxhwbG0kXXiFYbnHWivJOwXnxKlJeTYwdloHn4rMizL5XP3Kyr5nv0J0WJg+0wfz/p+vFT6g4f+vC4v/SVOL0b6Y/wvE+ypVO7e73KIiLTKoiIiEKE0xjasnE30HiQuL0cb3zwHmfkul6Qo1IDG/ef5AlQGj7KQ3e95ALE/UD7yEcAB7rT0DctCTxP2+ylERFk1yofTF1JCY/p+rVSaujTd1LPj+6B4vaqXWtwIfsu7/YJlR9EovUPEcQvKyyjaxGDa5vmE9OgV1XrKyzTBa1wBFM/NaE3YZF8M/lPz+ak5MezbwWZediVzHGxSgTPY42KgJa1XwjqxBUbDiNwPz8VNS022IKtNfMcQkxKteKOAPmOBUXHslzO1DOHIj5qQmOTsPkpCYpv+T5LqpAUZXeV9fNk3Q2lx24NHPPksjYIoLrtmXgsqUlwvdJS4XvZaBs0vvivJ/C3st+ZULa0ENikNAAoLgupXMW3/AKzuA8lbpnlz7FXaN7nSWO1lV+mTvtkTcGD/AAaoRSekzqzkb3yPC70UYt9Ti0TR2D0WyhFo2jsCl5f/AG/iPirrsOHSC3fU/GnoqUkh7Fvvt/WFeNltpBZw8zVZrHDzWjtPskmOu5jAtpERZhZdfILax4e7XP8AjT1U2oqUHtG8/JSq9L+mP8L/ANH2VWoNyO73KIiLTKsiIiELhekSN24TdgcfE09Fr2KykFu+p8SpXS/RuLGeIsOjgAAWYGgvNDmoizZtuqGULXNFNU3XjGld+WKwOOMk5VxcDYnyWqge11GxrDe2/Zut9ERZtRLn9PnUs6N+QeL2qm1b/SKf/wA+J70P9SqBa/Ax/TnvPoE0o+ge9FtWWPbwq/fZ+oLVW9YbazMEf9jfNOZDZh7iravKXbRjRuCyLzB7o4DyXpecHdIjuiURemCpA3r4uVMhERUEtRcza/8AuD+X0XTLmbXcBHJOF3krdJ0z3K7Rf3D3KnbTfWPEO17/ANRWqvT3VJO0ryvRmiwAW5aLCymbLFWwgM4zf1V9FessyjGjYB5KjbBvfLtxrHb51V6tFAsjjp5zR3rN46dWDvX1ERZxZ1ZpNvtBz8lKKKlIgERoJFTWg23FSq9J+ljejI/6PoFTn6QRERahQIiIhCKKtfRyFMXuGq8YPFxrv2hSqKOSNkjcrxcKSOR8bszDYrgpuXjSp9sNeHgIrb/7h8/is0OKHCrSCNoXbOaCKEVByK5q0NEqEvljqHOGe475H6uWRxD6fOr6f+E3hrWS6Sc08eo/b07lwnSa+kjSuMVl3Jx9AqnVodJr3fwbWxGFjxGALT7rjUHMKr1LhDCynyuFjcrQUosxFKaMNrOQfe9CotTOiDazsLcSf8SPVMKg2id3H0Vg7K6mCgAX1Ai86SJF7g94cQvCyS7avHFfDsuTspdERUUuRclpM6jop2MJ8GFdauL01fRkwdkM/EBvqr1CLygfNwr+Hi8tvm4VQoiL0VbldDogyszLD/v44CqvEKktAmEz0vue8+DFb0a1RrakMGI/YMPFY/GmOkqGtaLm3uVl8aaXzNA4e63XxABUkAbTctAT74rtWXZrbXnuj63rZltHXxCHTLuENuA4n5eKn4MBrAGtAAGQuV/D/pp77PqdBw6/x80WffNHFtzj5flRVl2B1bhEiOL4m3IVuu2qYRFuKenjp2ZIhYKhJK6Q5nFERFOo0REQhEREIRERCFE6SaMwJ6D1UdtRi1wNHMdhrNO34KitNOjiPIEuFYsDKK0d3dEH8p34H4L9Fry9gIIIBBFCDeCNhCifE16v0ldJTGw1HBfkhT+g7azrODvKisXTboba/WjSFGOxMAmjTt1Ce6fwm7guD0NlXQp5witcx0NrtZrhQi8VqDek9cxzIX34FaqCqjqWExnXh1q3EXmFGDhVpqDmvS872Swi26LPKDtDd/8AFgW1IDtLh/RK4f0SpFERUkvRcJ0hPpBj8IY8XNqu7XC6eST4rXw4Yq5zodRcBqi8kk4AXJjhthUNJ209QmOG25cX+ahVOpayNGY0xeBqs++6oB90YuPBdzot0ZA0c8a5+84EQx7rcXnebtysuzLBhwQKCrh/MctwGQ4LextmqP7Qs3/Y+w6/ROK3GooeazU/PnsuM0U6NxCAc6rTm89+/ENbgwHxXeSNnMhNoxtNpzPErZRNqehigObd3E7/AI8Fj6mtlqTd58EREV1U0REQhEREIRERCEREQhEREIRERCEWjP2LBjVMSGwuI1deg1wNgdiFvIuXNDhZwuF01xabtNiq7taxI0m7XYS+HtAyyDx6rLI2i2ILrnZj5HMLvnNBFCKg5Ljrf0MIPWStxF5hi7DNh9Fk8SwMG8kP8fN/VP6euZOMk+jup3HvXhbdn4nl6rnpG2L9SLcRdU3bqO2FdHZxuJ3jyWLnY6MEFSVMbowQVvLzEiBoqSABmVox7VGtqQh1jzkMPFbEpo6+IdaZdXZDBuHGnopqHCqisPMGnFUSwMGaQ29T4LV/jnxXasu2u15uA8frcpKQ0aa068Y9Y/f3Ryz5qWgwGsAa0AAZC5ZFvcPwKnpec7nO7dlVkqzbLGLDzPivgC+oifqkiIiEIiIhCIiIQiIiEIiIhCIiIQiIiEIiIhCIiIQiIiEKEt7Rdkx2h2IgweBjucM+OKjpHRSJTUc8hgvIF9ScQ38I377l1iJdPhlPO/O9uvqrrK6ZjOTB06uxa0lZzIQoxoG05niVsoivsY1gytFgqjnFxuTqiIi6XKIiIQiIiEIiIhCIiIQiIiEL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908175" y="-1309688"/>
            <a:ext cx="2452688" cy="27352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9" name="18 Imagen" descr="regal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2656" y="3419872"/>
            <a:ext cx="654373" cy="728105"/>
          </a:xfrm>
          <a:prstGeom prst="rect">
            <a:avLst/>
          </a:prstGeom>
        </p:spPr>
      </p:pic>
      <p:pic>
        <p:nvPicPr>
          <p:cNvPr id="20" name="19 Imagen" descr="regal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52736" y="3419872"/>
            <a:ext cx="654373" cy="728105"/>
          </a:xfrm>
          <a:prstGeom prst="rect">
            <a:avLst/>
          </a:prstGeom>
        </p:spPr>
      </p:pic>
      <p:sp>
        <p:nvSpPr>
          <p:cNvPr id="21" name="20 Rectángulo redondeado"/>
          <p:cNvSpPr/>
          <p:nvPr/>
        </p:nvSpPr>
        <p:spPr>
          <a:xfrm>
            <a:off x="332656" y="4788024"/>
            <a:ext cx="1566174" cy="16916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4" name="Picture 10" descr="http://www.escuelaenlanube.com/wp-content/uploads/2012/12/05arbolnavida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8680" y="5004048"/>
            <a:ext cx="504056" cy="712480"/>
          </a:xfrm>
          <a:prstGeom prst="rect">
            <a:avLst/>
          </a:prstGeom>
          <a:noFill/>
        </p:spPr>
      </p:pic>
      <p:pic>
        <p:nvPicPr>
          <p:cNvPr id="23" name="Picture 10" descr="http://www.escuelaenlanube.com/wp-content/uploads/2012/12/05arbolnavida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96752" y="4932040"/>
            <a:ext cx="504056" cy="712480"/>
          </a:xfrm>
          <a:prstGeom prst="rect">
            <a:avLst/>
          </a:prstGeom>
          <a:noFill/>
        </p:spPr>
      </p:pic>
      <p:pic>
        <p:nvPicPr>
          <p:cNvPr id="24" name="Picture 10" descr="http://www.escuelaenlanube.com/wp-content/uploads/2012/12/05arbolnavida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8680" y="5724128"/>
            <a:ext cx="504056" cy="712480"/>
          </a:xfrm>
          <a:prstGeom prst="rect">
            <a:avLst/>
          </a:prstGeom>
          <a:noFill/>
        </p:spPr>
      </p:pic>
      <p:pic>
        <p:nvPicPr>
          <p:cNvPr id="25" name="Picture 10" descr="http://www.escuelaenlanube.com/wp-content/uploads/2012/12/05arbolnavida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96752" y="5724128"/>
            <a:ext cx="504056" cy="712480"/>
          </a:xfrm>
          <a:prstGeom prst="rect">
            <a:avLst/>
          </a:prstGeom>
          <a:noFill/>
        </p:spPr>
      </p:pic>
      <p:sp>
        <p:nvSpPr>
          <p:cNvPr id="26" name="25 Rectángulo redondeado"/>
          <p:cNvSpPr/>
          <p:nvPr/>
        </p:nvSpPr>
        <p:spPr>
          <a:xfrm>
            <a:off x="332656" y="7020272"/>
            <a:ext cx="1566174" cy="16916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6" name="Picture 12" descr="http://t2.gstatic.com/images?q=tbn:ANd9GcSQ0YZkfPg5jbk6n2wSJm533XPwDmKXpsr18lUr80Y-x12uOXkZ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6712" y="7596336"/>
            <a:ext cx="605284" cy="591716"/>
          </a:xfrm>
          <a:prstGeom prst="rect">
            <a:avLst/>
          </a:prstGeom>
          <a:noFill/>
        </p:spPr>
      </p:pic>
      <p:sp>
        <p:nvSpPr>
          <p:cNvPr id="28" name="27 Rectángulo redondeado"/>
          <p:cNvSpPr/>
          <p:nvPr/>
        </p:nvSpPr>
        <p:spPr>
          <a:xfrm>
            <a:off x="4581128" y="755576"/>
            <a:ext cx="1566174" cy="169168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800" dirty="0" smtClean="0">
                <a:latin typeface="Aharoni" pitchFamily="2" charset="-79"/>
                <a:cs typeface="Aharoni" pitchFamily="2" charset="-79"/>
              </a:rPr>
              <a:t>4</a:t>
            </a:r>
            <a:endParaRPr lang="es-MX" sz="13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4581128" y="2771800"/>
            <a:ext cx="1566174" cy="169168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800" dirty="0">
                <a:latin typeface="Aharoni" pitchFamily="2" charset="-79"/>
                <a:cs typeface="Aharoni" pitchFamily="2" charset="-79"/>
              </a:rPr>
              <a:t>5</a:t>
            </a:r>
            <a:endParaRPr lang="es-MX" sz="13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4653136" y="4860032"/>
            <a:ext cx="1566174" cy="169168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800" dirty="0">
                <a:latin typeface="Aharoni" pitchFamily="2" charset="-79"/>
                <a:cs typeface="Aharoni" pitchFamily="2" charset="-79"/>
              </a:rPr>
              <a:t>1</a:t>
            </a:r>
            <a:endParaRPr lang="es-MX" sz="13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4653136" y="6948264"/>
            <a:ext cx="1566174" cy="169168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800" dirty="0">
                <a:latin typeface="Aharoni" pitchFamily="2" charset="-79"/>
                <a:cs typeface="Aharoni" pitchFamily="2" charset="-79"/>
              </a:rPr>
              <a:t>3</a:t>
            </a:r>
            <a:endParaRPr lang="es-MX" sz="13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476672" y="251520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Une con una línea la cantidad con </a:t>
            </a:r>
            <a:r>
              <a:rPr lang="es-MX" b="1" smtClean="0"/>
              <a:t>el número </a:t>
            </a:r>
            <a:r>
              <a:rPr lang="es-MX" b="1" dirty="0" smtClean="0"/>
              <a:t>correcto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YAMI</dc:creator>
  <cp:lastModifiedBy>YAMI</cp:lastModifiedBy>
  <cp:revision>3</cp:revision>
  <dcterms:created xsi:type="dcterms:W3CDTF">2014-01-14T01:06:56Z</dcterms:created>
  <dcterms:modified xsi:type="dcterms:W3CDTF">2014-01-14T01:30:38Z</dcterms:modified>
</cp:coreProperties>
</file>