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51735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2422924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367411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5452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361702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694094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635555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208144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3520675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2564802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3737EE9-0EC2-4E05-8ABE-DF8470E8D1B5}" type="datetimeFigureOut">
              <a:rPr lang="es-MX" smtClean="0"/>
              <a:t>26/11/2013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2C3CB05-E041-4A70-80A7-796C38CA5964}" type="slidenum">
              <a:rPr lang="es-MX" smtClean="0"/>
              <a:t>‹Nº›</a:t>
            </a:fld>
            <a:endParaRPr lang="es-MX"/>
          </a:p>
        </p:txBody>
      </p:sp>
    </p:spTree>
    <p:extLst>
      <p:ext uri="{BB962C8B-B14F-4D97-AF65-F5344CB8AC3E}">
        <p14:creationId xmlns:p14="http://schemas.microsoft.com/office/powerpoint/2010/main" val="134457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37EE9-0EC2-4E05-8ABE-DF8470E8D1B5}" type="datetimeFigureOut">
              <a:rPr lang="es-MX" smtClean="0"/>
              <a:t>26/11/2013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3CB05-E041-4A70-80A7-796C38CA5964}" type="slidenum">
              <a:rPr lang="es-MX" smtClean="0"/>
              <a:t>‹Nº›</a:t>
            </a:fld>
            <a:endParaRPr lang="es-MX"/>
          </a:p>
        </p:txBody>
      </p:sp>
    </p:spTree>
    <p:extLst>
      <p:ext uri="{BB962C8B-B14F-4D97-AF65-F5344CB8AC3E}">
        <p14:creationId xmlns:p14="http://schemas.microsoft.com/office/powerpoint/2010/main" val="188033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jp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jpg"/><Relationship Id="rId16" Type="http://schemas.microsoft.com/office/2007/relationships/hdphoto" Target="../media/hdphoto6.wdp"/><Relationship Id="rId1" Type="http://schemas.openxmlformats.org/officeDocument/2006/relationships/slideLayout" Target="../slideLayouts/slideLayout1.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openxmlformats.org/officeDocument/2006/relationships/image" Target="../media/image9.png"/><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4"/>
            <a:ext cx="9144000" cy="6849173"/>
          </a:xfrm>
          <a:prstGeom prst="rect">
            <a:avLst/>
          </a:prstGeom>
        </p:spPr>
      </p:pic>
      <p:grpSp>
        <p:nvGrpSpPr>
          <p:cNvPr id="35" name="34 Grupo"/>
          <p:cNvGrpSpPr/>
          <p:nvPr/>
        </p:nvGrpSpPr>
        <p:grpSpPr>
          <a:xfrm>
            <a:off x="467544" y="332656"/>
            <a:ext cx="7704856" cy="5976664"/>
            <a:chOff x="282362" y="332655"/>
            <a:chExt cx="8114234" cy="5904657"/>
          </a:xfrm>
        </p:grpSpPr>
        <p:sp>
          <p:nvSpPr>
            <p:cNvPr id="5" name="4 Trapecio"/>
            <p:cNvSpPr/>
            <p:nvPr/>
          </p:nvSpPr>
          <p:spPr>
            <a:xfrm rot="5400000">
              <a:off x="758339" y="4967160"/>
              <a:ext cx="1656184" cy="864096"/>
            </a:xfrm>
            <a:prstGeom prst="trapezoid">
              <a:avLst/>
            </a:prstGeom>
            <a:ln w="5715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MX"/>
            </a:p>
          </p:txBody>
        </p:sp>
        <p:sp>
          <p:nvSpPr>
            <p:cNvPr id="6" name="5 Trapecio"/>
            <p:cNvSpPr/>
            <p:nvPr/>
          </p:nvSpPr>
          <p:spPr>
            <a:xfrm rot="16200000">
              <a:off x="1655676" y="4967160"/>
              <a:ext cx="1656184" cy="864096"/>
            </a:xfrm>
            <a:prstGeom prst="trapezoid">
              <a:avLst/>
            </a:prstGeom>
            <a:ln w="57150">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7" name="6 Trapecio"/>
            <p:cNvSpPr/>
            <p:nvPr/>
          </p:nvSpPr>
          <p:spPr>
            <a:xfrm rot="5400000">
              <a:off x="2591780" y="4977172"/>
              <a:ext cx="1656184" cy="864096"/>
            </a:xfrm>
            <a:prstGeom prst="trapezoid">
              <a:avLst/>
            </a:prstGeom>
            <a:ln w="57150">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s-MX"/>
            </a:p>
          </p:txBody>
        </p:sp>
        <p:sp>
          <p:nvSpPr>
            <p:cNvPr id="8" name="7 Trapecio"/>
            <p:cNvSpPr/>
            <p:nvPr/>
          </p:nvSpPr>
          <p:spPr>
            <a:xfrm rot="16200000">
              <a:off x="3476435" y="4967160"/>
              <a:ext cx="1656184" cy="864096"/>
            </a:xfrm>
            <a:prstGeom prst="trapezoid">
              <a:avLst/>
            </a:prstGeom>
            <a:ln w="5715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s-MX"/>
            </a:p>
          </p:txBody>
        </p:sp>
        <p:sp>
          <p:nvSpPr>
            <p:cNvPr id="9" name="8 Trapecio"/>
            <p:cNvSpPr/>
            <p:nvPr/>
          </p:nvSpPr>
          <p:spPr>
            <a:xfrm rot="5400000">
              <a:off x="4340531" y="4967159"/>
              <a:ext cx="1656184" cy="864096"/>
            </a:xfrm>
            <a:prstGeom prst="trapezoid">
              <a:avLst/>
            </a:prstGeom>
            <a:ln w="57150">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10" name="9 Trapecio"/>
            <p:cNvSpPr/>
            <p:nvPr/>
          </p:nvSpPr>
          <p:spPr>
            <a:xfrm rot="16200000">
              <a:off x="5238410" y="4967159"/>
              <a:ext cx="1656184" cy="864096"/>
            </a:xfrm>
            <a:prstGeom prst="trapezoid">
              <a:avLst/>
            </a:prstGeom>
            <a:ln w="57150">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11" name="10 Trapecio"/>
            <p:cNvSpPr/>
            <p:nvPr/>
          </p:nvSpPr>
          <p:spPr>
            <a:xfrm rot="5400000">
              <a:off x="6209003" y="4967158"/>
              <a:ext cx="1656184" cy="864096"/>
            </a:xfrm>
            <a:prstGeom prst="trapezoid">
              <a:avLst/>
            </a:prstGeom>
            <a:ln w="5715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MX"/>
            </a:p>
          </p:txBody>
        </p:sp>
        <p:sp>
          <p:nvSpPr>
            <p:cNvPr id="12" name="11 Trapecio"/>
            <p:cNvSpPr/>
            <p:nvPr/>
          </p:nvSpPr>
          <p:spPr>
            <a:xfrm rot="16200000">
              <a:off x="7136456" y="4967158"/>
              <a:ext cx="1656184" cy="864096"/>
            </a:xfrm>
            <a:prstGeom prst="trapezoid">
              <a:avLst/>
            </a:prstGeom>
            <a:ln w="57150">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17" name="16 Trapecio"/>
            <p:cNvSpPr/>
            <p:nvPr/>
          </p:nvSpPr>
          <p:spPr>
            <a:xfrm rot="5400000">
              <a:off x="2519772" y="2858729"/>
              <a:ext cx="1656184" cy="864096"/>
            </a:xfrm>
            <a:prstGeom prst="trapezoid">
              <a:avLst/>
            </a:prstGeom>
            <a:ln w="5715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MX"/>
            </a:p>
          </p:txBody>
        </p:sp>
        <p:sp>
          <p:nvSpPr>
            <p:cNvPr id="18" name="17 Trapecio"/>
            <p:cNvSpPr/>
            <p:nvPr/>
          </p:nvSpPr>
          <p:spPr>
            <a:xfrm rot="16200000">
              <a:off x="3417109" y="2858729"/>
              <a:ext cx="1656184" cy="864096"/>
            </a:xfrm>
            <a:prstGeom prst="trapezoid">
              <a:avLst/>
            </a:prstGeom>
            <a:ln w="57150">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19" name="18 Trapecio"/>
            <p:cNvSpPr/>
            <p:nvPr/>
          </p:nvSpPr>
          <p:spPr>
            <a:xfrm rot="5400000">
              <a:off x="4353213" y="2868741"/>
              <a:ext cx="1656184" cy="864096"/>
            </a:xfrm>
            <a:prstGeom prst="trapezoid">
              <a:avLst/>
            </a:prstGeom>
            <a:ln w="57150">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s-MX"/>
            </a:p>
          </p:txBody>
        </p:sp>
        <p:sp>
          <p:nvSpPr>
            <p:cNvPr id="20" name="19 Trapecio"/>
            <p:cNvSpPr/>
            <p:nvPr/>
          </p:nvSpPr>
          <p:spPr>
            <a:xfrm rot="16200000">
              <a:off x="5237868" y="2858729"/>
              <a:ext cx="1656184" cy="864096"/>
            </a:xfrm>
            <a:prstGeom prst="trapezoid">
              <a:avLst/>
            </a:prstGeom>
            <a:ln w="5715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s-MX"/>
            </a:p>
          </p:txBody>
        </p:sp>
        <p:sp>
          <p:nvSpPr>
            <p:cNvPr id="21" name="20 Trapecio"/>
            <p:cNvSpPr/>
            <p:nvPr/>
          </p:nvSpPr>
          <p:spPr>
            <a:xfrm rot="5400000">
              <a:off x="6192180" y="2888940"/>
              <a:ext cx="1656184" cy="864096"/>
            </a:xfrm>
            <a:prstGeom prst="trapezoid">
              <a:avLst/>
            </a:prstGeom>
            <a:ln w="57150">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22" name="21 Trapecio"/>
            <p:cNvSpPr/>
            <p:nvPr/>
          </p:nvSpPr>
          <p:spPr>
            <a:xfrm rot="5400000">
              <a:off x="6956436" y="3284984"/>
              <a:ext cx="2016224" cy="864096"/>
            </a:xfrm>
            <a:prstGeom prst="trapezoid">
              <a:avLst/>
            </a:prstGeom>
            <a:ln w="57150">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23" name="22 Trapecio"/>
            <p:cNvSpPr/>
            <p:nvPr/>
          </p:nvSpPr>
          <p:spPr>
            <a:xfrm rot="16200000">
              <a:off x="2612339" y="728700"/>
              <a:ext cx="1656184" cy="864096"/>
            </a:xfrm>
            <a:prstGeom prst="trapezoid">
              <a:avLst/>
            </a:prstGeom>
            <a:ln w="5715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MX"/>
            </a:p>
          </p:txBody>
        </p:sp>
        <p:sp>
          <p:nvSpPr>
            <p:cNvPr id="24" name="23 Trapecio"/>
            <p:cNvSpPr/>
            <p:nvPr/>
          </p:nvSpPr>
          <p:spPr>
            <a:xfrm rot="5400000">
              <a:off x="1727684" y="728699"/>
              <a:ext cx="1656184" cy="864096"/>
            </a:xfrm>
            <a:prstGeom prst="trapezoid">
              <a:avLst/>
            </a:prstGeom>
            <a:ln w="57150">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25" name="24 Trapecio"/>
            <p:cNvSpPr/>
            <p:nvPr/>
          </p:nvSpPr>
          <p:spPr>
            <a:xfrm rot="16200000">
              <a:off x="796466" y="728700"/>
              <a:ext cx="1656184" cy="864096"/>
            </a:xfrm>
            <a:prstGeom prst="trapezoid">
              <a:avLst/>
            </a:prstGeom>
            <a:ln w="57150">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s-MX"/>
            </a:p>
          </p:txBody>
        </p:sp>
        <p:sp>
          <p:nvSpPr>
            <p:cNvPr id="26" name="25 Trapecio"/>
            <p:cNvSpPr/>
            <p:nvPr/>
          </p:nvSpPr>
          <p:spPr>
            <a:xfrm rot="16200000">
              <a:off x="-1049931" y="1880973"/>
              <a:ext cx="3528681" cy="864096"/>
            </a:xfrm>
            <a:prstGeom prst="trapezoid">
              <a:avLst/>
            </a:prstGeom>
            <a:ln w="5715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s-MX"/>
            </a:p>
          </p:txBody>
        </p:sp>
        <p:sp>
          <p:nvSpPr>
            <p:cNvPr id="27" name="26 Trapecio"/>
            <p:cNvSpPr/>
            <p:nvPr/>
          </p:nvSpPr>
          <p:spPr>
            <a:xfrm rot="5400000">
              <a:off x="750414" y="2817220"/>
              <a:ext cx="1656184" cy="864096"/>
            </a:xfrm>
            <a:prstGeom prst="trapezoid">
              <a:avLst/>
            </a:prstGeom>
            <a:ln w="57150">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28" name="27 Trapecio"/>
            <p:cNvSpPr/>
            <p:nvPr/>
          </p:nvSpPr>
          <p:spPr>
            <a:xfrm rot="16200000">
              <a:off x="1648293" y="2817220"/>
              <a:ext cx="1656184" cy="864096"/>
            </a:xfrm>
            <a:prstGeom prst="trapezoid">
              <a:avLst/>
            </a:prstGeom>
            <a:ln w="57150">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29" name="28 Trapecio"/>
            <p:cNvSpPr/>
            <p:nvPr/>
          </p:nvSpPr>
          <p:spPr>
            <a:xfrm rot="5400000">
              <a:off x="3489117" y="728699"/>
              <a:ext cx="1656184" cy="864096"/>
            </a:xfrm>
            <a:prstGeom prst="trapezoid">
              <a:avLst/>
            </a:prstGeom>
            <a:ln w="57150">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30" name="29 Trapecio"/>
            <p:cNvSpPr/>
            <p:nvPr/>
          </p:nvSpPr>
          <p:spPr>
            <a:xfrm rot="16200000">
              <a:off x="4423172" y="728699"/>
              <a:ext cx="1656184" cy="864096"/>
            </a:xfrm>
            <a:prstGeom prst="trapezoid">
              <a:avLst/>
            </a:prstGeom>
            <a:ln w="57150">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31" name="30 Trapecio"/>
            <p:cNvSpPr/>
            <p:nvPr/>
          </p:nvSpPr>
          <p:spPr>
            <a:xfrm rot="5400000">
              <a:off x="5328084" y="728699"/>
              <a:ext cx="1656184" cy="864096"/>
            </a:xfrm>
            <a:prstGeom prst="trapezoid">
              <a:avLst/>
            </a:prstGeom>
            <a:ln w="5715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s-MX"/>
            </a:p>
          </p:txBody>
        </p:sp>
        <p:sp>
          <p:nvSpPr>
            <p:cNvPr id="33" name="32 Trapecio"/>
            <p:cNvSpPr/>
            <p:nvPr/>
          </p:nvSpPr>
          <p:spPr>
            <a:xfrm rot="16200000">
              <a:off x="6180356" y="728699"/>
              <a:ext cx="1656184" cy="864096"/>
            </a:xfrm>
            <a:prstGeom prst="trapezoid">
              <a:avLst/>
            </a:prstGeom>
            <a:ln w="57150">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s-MX"/>
            </a:p>
          </p:txBody>
        </p:sp>
      </p:grpSp>
      <p:sp>
        <p:nvSpPr>
          <p:cNvPr id="38" name="37 Rectángulo"/>
          <p:cNvSpPr/>
          <p:nvPr/>
        </p:nvSpPr>
        <p:spPr>
          <a:xfrm rot="5400000">
            <a:off x="-293310" y="5240237"/>
            <a:ext cx="2055835" cy="636364"/>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smtClean="0">
                <a:solidFill>
                  <a:schemeClr val="tx1"/>
                </a:solidFill>
                <a:latin typeface="Century Gothic" pitchFamily="34" charset="0"/>
              </a:rPr>
              <a:t>Salida</a:t>
            </a:r>
            <a:endParaRPr lang="es-MX" sz="4000" b="1" dirty="0">
              <a:solidFill>
                <a:schemeClr val="tx1"/>
              </a:solidFill>
              <a:latin typeface="Century Gothic" pitchFamily="34" charset="0"/>
            </a:endParaRPr>
          </a:p>
        </p:txBody>
      </p:sp>
      <p:pic>
        <p:nvPicPr>
          <p:cNvPr id="40" name="39 Imagen"/>
          <p:cNvPicPr>
            <a:picLocks noChangeAspect="1"/>
          </p:cNvPicPr>
          <p:nvPr/>
        </p:nvPicPr>
        <p:blipFill rotWithShape="1">
          <a:blip r:embed="rId3">
            <a:extLst>
              <a:ext uri="{28A0092B-C50C-407E-A947-70E740481C1C}">
                <a14:useLocalDpi xmlns:a14="http://schemas.microsoft.com/office/drawing/2010/main" val="0"/>
              </a:ext>
            </a:extLst>
          </a:blip>
          <a:srcRect l="86713"/>
          <a:stretch/>
        </p:blipFill>
        <p:spPr>
          <a:xfrm>
            <a:off x="194389" y="4541517"/>
            <a:ext cx="273155" cy="2055835"/>
          </a:xfrm>
          <a:prstGeom prst="rect">
            <a:avLst/>
          </a:prstGeom>
        </p:spPr>
      </p:pic>
      <p:pic>
        <p:nvPicPr>
          <p:cNvPr id="36" name="35 Imagen"/>
          <p:cNvPicPr>
            <a:picLocks noChangeAspect="1"/>
          </p:cNvPicPr>
          <p:nvPr/>
        </p:nvPicPr>
        <p:blipFill rotWithShape="1">
          <a:blip r:embed="rId3">
            <a:extLst>
              <a:ext uri="{28A0092B-C50C-407E-A947-70E740481C1C}">
                <a14:useLocalDpi xmlns:a14="http://schemas.microsoft.com/office/drawing/2010/main" val="0"/>
              </a:ext>
            </a:extLst>
          </a:blip>
          <a:srcRect l="86713"/>
          <a:stretch/>
        </p:blipFill>
        <p:spPr>
          <a:xfrm>
            <a:off x="1052790" y="4509120"/>
            <a:ext cx="273155" cy="2055835"/>
          </a:xfrm>
          <a:prstGeom prst="rect">
            <a:avLst/>
          </a:prstGeom>
        </p:spPr>
      </p:pic>
      <p:sp>
        <p:nvSpPr>
          <p:cNvPr id="41" name="40 Rectángulo"/>
          <p:cNvSpPr/>
          <p:nvPr/>
        </p:nvSpPr>
        <p:spPr>
          <a:xfrm rot="5400000">
            <a:off x="6849132" y="871621"/>
            <a:ext cx="2055835" cy="636364"/>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smtClean="0">
                <a:solidFill>
                  <a:schemeClr val="tx1"/>
                </a:solidFill>
                <a:latin typeface="Century Gothic" pitchFamily="34" charset="0"/>
              </a:rPr>
              <a:t>Meta</a:t>
            </a:r>
            <a:endParaRPr lang="es-MX" sz="4000" b="1" dirty="0">
              <a:solidFill>
                <a:schemeClr val="tx1"/>
              </a:solidFill>
              <a:latin typeface="Century Gothic" pitchFamily="34" charset="0"/>
            </a:endParaRPr>
          </a:p>
        </p:txBody>
      </p:sp>
      <p:pic>
        <p:nvPicPr>
          <p:cNvPr id="42" name="41 Imagen"/>
          <p:cNvPicPr>
            <a:picLocks noChangeAspect="1"/>
          </p:cNvPicPr>
          <p:nvPr/>
        </p:nvPicPr>
        <p:blipFill rotWithShape="1">
          <a:blip r:embed="rId3">
            <a:extLst>
              <a:ext uri="{28A0092B-C50C-407E-A947-70E740481C1C}">
                <a14:useLocalDpi xmlns:a14="http://schemas.microsoft.com/office/drawing/2010/main" val="0"/>
              </a:ext>
            </a:extLst>
          </a:blip>
          <a:srcRect l="86713"/>
          <a:stretch/>
        </p:blipFill>
        <p:spPr>
          <a:xfrm>
            <a:off x="7336831" y="172901"/>
            <a:ext cx="273155" cy="2055835"/>
          </a:xfrm>
          <a:prstGeom prst="rect">
            <a:avLst/>
          </a:prstGeom>
        </p:spPr>
      </p:pic>
      <p:pic>
        <p:nvPicPr>
          <p:cNvPr id="43" name="42 Imagen"/>
          <p:cNvPicPr>
            <a:picLocks noChangeAspect="1"/>
          </p:cNvPicPr>
          <p:nvPr/>
        </p:nvPicPr>
        <p:blipFill rotWithShape="1">
          <a:blip r:embed="rId3">
            <a:extLst>
              <a:ext uri="{28A0092B-C50C-407E-A947-70E740481C1C}">
                <a14:useLocalDpi xmlns:a14="http://schemas.microsoft.com/office/drawing/2010/main" val="0"/>
              </a:ext>
            </a:extLst>
          </a:blip>
          <a:srcRect l="86713"/>
          <a:stretch/>
        </p:blipFill>
        <p:spPr>
          <a:xfrm>
            <a:off x="8195232" y="140504"/>
            <a:ext cx="273155" cy="2055835"/>
          </a:xfrm>
          <a:prstGeom prst="rect">
            <a:avLst/>
          </a:prstGeom>
        </p:spPr>
      </p:pic>
      <p:pic>
        <p:nvPicPr>
          <p:cNvPr id="44" name="43 Imagen"/>
          <p:cNvPicPr>
            <a:picLocks noChangeAspect="1"/>
          </p:cNvPicPr>
          <p:nvPr/>
        </p:nvPicPr>
        <p:blipFill>
          <a:blip r:embed="rId4" cstate="print">
            <a:extLst>
              <a:ext uri="{BEBA8EAE-BF5A-486C-A8C5-ECC9F3942E4B}">
                <a14:imgProps xmlns:a14="http://schemas.microsoft.com/office/drawing/2010/main">
                  <a14:imgLayer r:embed="rId5">
                    <a14:imgEffect>
                      <a14:backgroundRemoval t="563" b="90423" l="6692" r="92385"/>
                    </a14:imgEffect>
                  </a14:imgLayer>
                </a14:imgProps>
              </a:ext>
              <a:ext uri="{28A0092B-C50C-407E-A947-70E740481C1C}">
                <a14:useLocalDpi xmlns:a14="http://schemas.microsoft.com/office/drawing/2010/main" val="0"/>
              </a:ext>
            </a:extLst>
          </a:blip>
          <a:stretch>
            <a:fillRect/>
          </a:stretch>
        </p:blipFill>
        <p:spPr>
          <a:xfrm rot="255336">
            <a:off x="5002629" y="3595717"/>
            <a:ext cx="1045005" cy="1941320"/>
          </a:xfrm>
          <a:prstGeom prst="rect">
            <a:avLst/>
          </a:prstGeom>
        </p:spPr>
      </p:pic>
      <p:pic>
        <p:nvPicPr>
          <p:cNvPr id="45" name="44 Imagen"/>
          <p:cNvPicPr>
            <a:picLocks noChangeAspect="1"/>
          </p:cNvPicPr>
          <p:nvPr/>
        </p:nvPicPr>
        <p:blipFill>
          <a:blip r:embed="rId6" cstate="print">
            <a:extLst>
              <a:ext uri="{BEBA8EAE-BF5A-486C-A8C5-ECC9F3942E4B}">
                <a14:imgProps xmlns:a14="http://schemas.microsoft.com/office/drawing/2010/main">
                  <a14:imgLayer r:embed="rId7">
                    <a14:imgEffect>
                      <a14:backgroundRemoval t="563" b="90423" l="6692" r="92385"/>
                    </a14:imgEffect>
                  </a14:imgLayer>
                </a14:imgProps>
              </a:ext>
              <a:ext uri="{28A0092B-C50C-407E-A947-70E740481C1C}">
                <a14:useLocalDpi xmlns:a14="http://schemas.microsoft.com/office/drawing/2010/main" val="0"/>
              </a:ext>
            </a:extLst>
          </a:blip>
          <a:stretch>
            <a:fillRect/>
          </a:stretch>
        </p:blipFill>
        <p:spPr>
          <a:xfrm rot="255336">
            <a:off x="2943781" y="1236915"/>
            <a:ext cx="1045005" cy="1941320"/>
          </a:xfrm>
          <a:prstGeom prst="rect">
            <a:avLst/>
          </a:prstGeom>
        </p:spPr>
      </p:pic>
      <p:pic>
        <p:nvPicPr>
          <p:cNvPr id="46" name="45 Imagen"/>
          <p:cNvPicPr>
            <a:picLocks noChangeAspect="1"/>
          </p:cNvPicPr>
          <p:nvPr/>
        </p:nvPicPr>
        <p:blipFill>
          <a:blip r:embed="rId6" cstate="print">
            <a:extLst>
              <a:ext uri="{BEBA8EAE-BF5A-486C-A8C5-ECC9F3942E4B}">
                <a14:imgProps xmlns:a14="http://schemas.microsoft.com/office/drawing/2010/main">
                  <a14:imgLayer r:embed="rId7">
                    <a14:imgEffect>
                      <a14:backgroundRemoval t="563" b="90423" l="6692" r="92385"/>
                    </a14:imgEffect>
                  </a14:imgLayer>
                </a14:imgProps>
              </a:ext>
              <a:ext uri="{28A0092B-C50C-407E-A947-70E740481C1C}">
                <a14:useLocalDpi xmlns:a14="http://schemas.microsoft.com/office/drawing/2010/main" val="0"/>
              </a:ext>
            </a:extLst>
          </a:blip>
          <a:stretch>
            <a:fillRect/>
          </a:stretch>
        </p:blipFill>
        <p:spPr>
          <a:xfrm rot="21263382">
            <a:off x="6331784" y="1307421"/>
            <a:ext cx="1045005" cy="1941320"/>
          </a:xfrm>
          <a:prstGeom prst="rect">
            <a:avLst/>
          </a:prstGeom>
        </p:spPr>
      </p:pic>
      <p:pic>
        <p:nvPicPr>
          <p:cNvPr id="47" name="46 Imagen"/>
          <p:cNvPicPr>
            <a:picLocks noChangeAspect="1"/>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7473408" y="3363234"/>
            <a:ext cx="663966" cy="862819"/>
          </a:xfrm>
          <a:prstGeom prst="rect">
            <a:avLst/>
          </a:prstGeom>
        </p:spPr>
      </p:pic>
      <p:pic>
        <p:nvPicPr>
          <p:cNvPr id="48" name="47 Imagen"/>
          <p:cNvPicPr>
            <a:picLocks noChangeAspect="1"/>
          </p:cNvPicPr>
          <p:nvPr/>
        </p:nvPicPr>
        <p:blipFill>
          <a:blip r:embed="rId10" cstate="print">
            <a:extLst>
              <a:ext uri="{BEBA8EAE-BF5A-486C-A8C5-ECC9F3942E4B}">
                <a14:imgProps xmlns:a14="http://schemas.microsoft.com/office/drawing/2010/main">
                  <a14:imgLayer r:embed="rId11">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2294277" y="737011"/>
            <a:ext cx="663966" cy="862819"/>
          </a:xfrm>
          <a:prstGeom prst="rect">
            <a:avLst/>
          </a:prstGeom>
        </p:spPr>
      </p:pic>
      <p:pic>
        <p:nvPicPr>
          <p:cNvPr id="49" name="48 Imagen"/>
          <p:cNvPicPr>
            <a:picLocks noChangeAspect="1"/>
          </p:cNvPicPr>
          <p:nvPr/>
        </p:nvPicPr>
        <p:blipFill>
          <a:blip r:embed="rId10" cstate="print">
            <a:extLst>
              <a:ext uri="{BEBA8EAE-BF5A-486C-A8C5-ECC9F3942E4B}">
                <a14:imgProps xmlns:a14="http://schemas.microsoft.com/office/drawing/2010/main">
                  <a14:imgLayer r:embed="rId11">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3954800" y="5029583"/>
            <a:ext cx="663966" cy="862819"/>
          </a:xfrm>
          <a:prstGeom prst="rect">
            <a:avLst/>
          </a:prstGeom>
        </p:spPr>
      </p:pic>
      <p:pic>
        <p:nvPicPr>
          <p:cNvPr id="52" name="51 Imagen"/>
          <p:cNvPicPr>
            <a:picLocks noChangeAspect="1"/>
          </p:cNvPicPr>
          <p:nvPr/>
        </p:nvPicPr>
        <p:blipFill rotWithShape="1">
          <a:blip r:embed="rId12">
            <a:clrChange>
              <a:clrFrom>
                <a:srgbClr val="0D090A"/>
              </a:clrFrom>
              <a:clrTo>
                <a:srgbClr val="0D090A">
                  <a:alpha val="0"/>
                </a:srgbClr>
              </a:clrTo>
            </a:clrChange>
            <a:extLst>
              <a:ext uri="{BEBA8EAE-BF5A-486C-A8C5-ECC9F3942E4B}">
                <a14:imgProps xmlns:a14="http://schemas.microsoft.com/office/drawing/2010/main">
                  <a14:imgLayer r:embed="rId13">
                    <a14:imgEffect>
                      <a14:backgroundRemoval t="4061" b="36550" l="27522" r="51665"/>
                    </a14:imgEffect>
                  </a14:imgLayer>
                </a14:imgProps>
              </a:ext>
              <a:ext uri="{28A0092B-C50C-407E-A947-70E740481C1C}">
                <a14:useLocalDpi xmlns:a14="http://schemas.microsoft.com/office/drawing/2010/main" val="0"/>
              </a:ext>
            </a:extLst>
          </a:blip>
          <a:srcRect l="24504" t="-1966" r="45317" b="59389"/>
          <a:stretch/>
        </p:blipFill>
        <p:spPr>
          <a:xfrm rot="536938">
            <a:off x="3311807" y="3907984"/>
            <a:ext cx="816118" cy="816247"/>
          </a:xfrm>
          <a:prstGeom prst="rect">
            <a:avLst/>
          </a:prstGeom>
        </p:spPr>
      </p:pic>
      <p:pic>
        <p:nvPicPr>
          <p:cNvPr id="53" name="52 Imagen"/>
          <p:cNvPicPr>
            <a:picLocks noChangeAspect="1"/>
          </p:cNvPicPr>
          <p:nvPr/>
        </p:nvPicPr>
        <p:blipFill rotWithShape="1">
          <a:blip r:embed="rId14">
            <a:clrChange>
              <a:clrFrom>
                <a:srgbClr val="0D090A"/>
              </a:clrFrom>
              <a:clrTo>
                <a:srgbClr val="0D090A">
                  <a:alpha val="0"/>
                </a:srgbClr>
              </a:clrTo>
            </a:clrChange>
            <a:extLst>
              <a:ext uri="{28A0092B-C50C-407E-A947-70E740481C1C}">
                <a14:useLocalDpi xmlns:a14="http://schemas.microsoft.com/office/drawing/2010/main" val="0"/>
              </a:ext>
            </a:extLst>
          </a:blip>
          <a:srcRect l="70226" b="60427"/>
          <a:stretch/>
        </p:blipFill>
        <p:spPr>
          <a:xfrm>
            <a:off x="7858385" y="2449428"/>
            <a:ext cx="1139842" cy="1073952"/>
          </a:xfrm>
          <a:prstGeom prst="rect">
            <a:avLst/>
          </a:prstGeom>
        </p:spPr>
      </p:pic>
      <p:pic>
        <p:nvPicPr>
          <p:cNvPr id="54" name="53 Imagen"/>
          <p:cNvPicPr>
            <a:picLocks noChangeAspect="1"/>
          </p:cNvPicPr>
          <p:nvPr/>
        </p:nvPicPr>
        <p:blipFill rotWithShape="1">
          <a:blip r:embed="rId14">
            <a:clrChange>
              <a:clrFrom>
                <a:srgbClr val="0D090A"/>
              </a:clrFrom>
              <a:clrTo>
                <a:srgbClr val="0D090A">
                  <a:alpha val="0"/>
                </a:srgbClr>
              </a:clrTo>
            </a:clrChange>
            <a:extLst>
              <a:ext uri="{28A0092B-C50C-407E-A947-70E740481C1C}">
                <a14:useLocalDpi xmlns:a14="http://schemas.microsoft.com/office/drawing/2010/main" val="0"/>
              </a:ext>
            </a:extLst>
          </a:blip>
          <a:srcRect l="9378" t="63468" r="65126"/>
          <a:stretch/>
        </p:blipFill>
        <p:spPr>
          <a:xfrm>
            <a:off x="7921977" y="5636561"/>
            <a:ext cx="1092819" cy="1110030"/>
          </a:xfrm>
          <a:prstGeom prst="rect">
            <a:avLst/>
          </a:prstGeom>
        </p:spPr>
      </p:pic>
      <p:pic>
        <p:nvPicPr>
          <p:cNvPr id="55" name="54 Imagen"/>
          <p:cNvPicPr>
            <a:picLocks noChangeAspect="1"/>
          </p:cNvPicPr>
          <p:nvPr/>
        </p:nvPicPr>
        <p:blipFill rotWithShape="1">
          <a:blip r:embed="rId12">
            <a:clrChange>
              <a:clrFrom>
                <a:srgbClr val="0D090A"/>
              </a:clrFrom>
              <a:clrTo>
                <a:srgbClr val="0D090A">
                  <a:alpha val="0"/>
                </a:srgbClr>
              </a:clrTo>
            </a:clrChange>
            <a:extLst>
              <a:ext uri="{BEBA8EAE-BF5A-486C-A8C5-ECC9F3942E4B}">
                <a14:imgProps xmlns:a14="http://schemas.microsoft.com/office/drawing/2010/main">
                  <a14:imgLayer r:embed="rId13">
                    <a14:imgEffect>
                      <a14:backgroundRemoval t="4061" b="36550" l="27522" r="51665"/>
                    </a14:imgEffect>
                  </a14:imgLayer>
                </a14:imgProps>
              </a:ext>
              <a:ext uri="{28A0092B-C50C-407E-A947-70E740481C1C}">
                <a14:useLocalDpi xmlns:a14="http://schemas.microsoft.com/office/drawing/2010/main" val="0"/>
              </a:ext>
            </a:extLst>
          </a:blip>
          <a:srcRect l="24504" t="-1966" r="45317" b="59389"/>
          <a:stretch/>
        </p:blipFill>
        <p:spPr>
          <a:xfrm rot="536938">
            <a:off x="5165802" y="1809598"/>
            <a:ext cx="816118" cy="816247"/>
          </a:xfrm>
          <a:prstGeom prst="rect">
            <a:avLst/>
          </a:prstGeom>
        </p:spPr>
      </p:pic>
      <p:pic>
        <p:nvPicPr>
          <p:cNvPr id="56" name="55 Imagen"/>
          <p:cNvPicPr>
            <a:picLocks noChangeAspect="1"/>
          </p:cNvPicPr>
          <p:nvPr/>
        </p:nvPicPr>
        <p:blipFill rotWithShape="1">
          <a:blip r:embed="rId14">
            <a:clrChange>
              <a:clrFrom>
                <a:srgbClr val="0D090A"/>
              </a:clrFrom>
              <a:clrTo>
                <a:srgbClr val="0D090A">
                  <a:alpha val="0"/>
                </a:srgbClr>
              </a:clrTo>
            </a:clrChange>
            <a:extLst>
              <a:ext uri="{28A0092B-C50C-407E-A947-70E740481C1C}">
                <a14:useLocalDpi xmlns:a14="http://schemas.microsoft.com/office/drawing/2010/main" val="0"/>
              </a:ext>
            </a:extLst>
          </a:blip>
          <a:srcRect l="9378" t="63468" r="65126"/>
          <a:stretch/>
        </p:blipFill>
        <p:spPr>
          <a:xfrm>
            <a:off x="106448" y="0"/>
            <a:ext cx="873909" cy="887672"/>
          </a:xfrm>
          <a:prstGeom prst="rect">
            <a:avLst/>
          </a:prstGeom>
        </p:spPr>
      </p:pic>
      <p:pic>
        <p:nvPicPr>
          <p:cNvPr id="57" name="56 Imagen"/>
          <p:cNvPicPr>
            <a:picLocks noChangeAspect="1"/>
          </p:cNvPicPr>
          <p:nvPr/>
        </p:nvPicPr>
        <p:blipFill rotWithShape="1">
          <a:blip r:embed="rId14">
            <a:clrChange>
              <a:clrFrom>
                <a:srgbClr val="0D090A"/>
              </a:clrFrom>
              <a:clrTo>
                <a:srgbClr val="0D090A">
                  <a:alpha val="0"/>
                </a:srgbClr>
              </a:clrTo>
            </a:clrChange>
            <a:extLst>
              <a:ext uri="{28A0092B-C50C-407E-A947-70E740481C1C}">
                <a14:useLocalDpi xmlns:a14="http://schemas.microsoft.com/office/drawing/2010/main" val="0"/>
              </a:ext>
            </a:extLst>
          </a:blip>
          <a:srcRect l="70226" b="60427"/>
          <a:stretch/>
        </p:blipFill>
        <p:spPr>
          <a:xfrm>
            <a:off x="208268" y="4165043"/>
            <a:ext cx="1029438" cy="969930"/>
          </a:xfrm>
          <a:prstGeom prst="rect">
            <a:avLst/>
          </a:prstGeom>
        </p:spPr>
      </p:pic>
      <p:pic>
        <p:nvPicPr>
          <p:cNvPr id="51" name="50 Imagen"/>
          <p:cNvPicPr>
            <a:picLocks noChangeAspect="1"/>
          </p:cNvPicPr>
          <p:nvPr/>
        </p:nvPicPr>
        <p:blipFill>
          <a:blip r:embed="rId15">
            <a:extLst>
              <a:ext uri="{BEBA8EAE-BF5A-486C-A8C5-ECC9F3942E4B}">
                <a14:imgProps xmlns:a14="http://schemas.microsoft.com/office/drawing/2010/main">
                  <a14:imgLayer r:embed="rId16">
                    <a14:imgEffect>
                      <a14:backgroundRemoval t="0" b="100000" l="2235" r="100000"/>
                    </a14:imgEffect>
                  </a14:imgLayer>
                </a14:imgProps>
              </a:ext>
              <a:ext uri="{28A0092B-C50C-407E-A947-70E740481C1C}">
                <a14:useLocalDpi xmlns:a14="http://schemas.microsoft.com/office/drawing/2010/main" val="0"/>
              </a:ext>
            </a:extLst>
          </a:blip>
          <a:stretch>
            <a:fillRect/>
          </a:stretch>
        </p:blipFill>
        <p:spPr>
          <a:xfrm rot="866404">
            <a:off x="8077339" y="1568517"/>
            <a:ext cx="903998" cy="1419126"/>
          </a:xfrm>
          <a:prstGeom prst="rect">
            <a:avLst/>
          </a:prstGeom>
        </p:spPr>
      </p:pic>
      <p:pic>
        <p:nvPicPr>
          <p:cNvPr id="50" name="49 Imagen"/>
          <p:cNvPicPr>
            <a:picLocks noChangeAspect="1"/>
          </p:cNvPicPr>
          <p:nvPr/>
        </p:nvPicPr>
        <p:blipFill>
          <a:blip r:embed="rId15">
            <a:extLst>
              <a:ext uri="{BEBA8EAE-BF5A-486C-A8C5-ECC9F3942E4B}">
                <a14:imgProps xmlns:a14="http://schemas.microsoft.com/office/drawing/2010/main">
                  <a14:imgLayer r:embed="rId16">
                    <a14:imgEffect>
                      <a14:backgroundRemoval t="0" b="100000" l="2235" r="100000"/>
                    </a14:imgEffect>
                  </a14:imgLayer>
                </a14:imgProps>
              </a:ext>
              <a:ext uri="{28A0092B-C50C-407E-A947-70E740481C1C}">
                <a14:useLocalDpi xmlns:a14="http://schemas.microsoft.com/office/drawing/2010/main" val="0"/>
              </a:ext>
            </a:extLst>
          </a:blip>
          <a:stretch>
            <a:fillRect/>
          </a:stretch>
        </p:blipFill>
        <p:spPr>
          <a:xfrm rot="21142189">
            <a:off x="68659" y="3240590"/>
            <a:ext cx="903998" cy="1419126"/>
          </a:xfrm>
          <a:prstGeom prst="rect">
            <a:avLst/>
          </a:prstGeom>
        </p:spPr>
      </p:pic>
    </p:spTree>
    <p:extLst>
      <p:ext uri="{BB962C8B-B14F-4D97-AF65-F5344CB8AC3E}">
        <p14:creationId xmlns:p14="http://schemas.microsoft.com/office/powerpoint/2010/main" val="3043045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46359">
            <a:off x="3881785" y="2769425"/>
            <a:ext cx="1682805" cy="2136895"/>
          </a:xfrm>
          <a:prstGeom prst="rect">
            <a:avLst/>
          </a:prstGeom>
          <a:solidFill>
            <a:schemeClr val="bg1">
              <a:alpha val="0"/>
            </a:schemeClr>
          </a:solidFill>
        </p:spPr>
      </p:pic>
      <p:pic>
        <p:nvPicPr>
          <p:cNvPr id="8" name="7 Imagen"/>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rot="18732199">
            <a:off x="5935145" y="601941"/>
            <a:ext cx="2154232" cy="2143488"/>
          </a:xfrm>
          <a:prstGeom prst="rect">
            <a:avLst/>
          </a:prstGeom>
        </p:spPr>
      </p:pic>
      <p:pic>
        <p:nvPicPr>
          <p:cNvPr id="9" name="8 Imagen"/>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8372904">
            <a:off x="4118107" y="939210"/>
            <a:ext cx="2896254" cy="1730512"/>
          </a:xfrm>
          <a:prstGeom prst="rect">
            <a:avLst/>
          </a:prstGeom>
        </p:spPr>
      </p:pic>
      <p:pic>
        <p:nvPicPr>
          <p:cNvPr id="10" name="9 Imagen"/>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59288" y="420100"/>
            <a:ext cx="1729359" cy="2282982"/>
          </a:xfrm>
          <a:prstGeom prst="rect">
            <a:avLst/>
          </a:prstGeom>
        </p:spPr>
      </p:pic>
      <p:sp>
        <p:nvSpPr>
          <p:cNvPr id="11" name="10 Rectángulo"/>
          <p:cNvSpPr/>
          <p:nvPr/>
        </p:nvSpPr>
        <p:spPr>
          <a:xfrm>
            <a:off x="3203848" y="155835"/>
            <a:ext cx="5325892" cy="5361397"/>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5566234" y="4869160"/>
            <a:ext cx="2963506" cy="369332"/>
          </a:xfrm>
          <a:prstGeom prst="rect">
            <a:avLst/>
          </a:prstGeom>
          <a:noFill/>
        </p:spPr>
        <p:txBody>
          <a:bodyPr wrap="square" rtlCol="0">
            <a:spAutoFit/>
          </a:bodyPr>
          <a:lstStyle/>
          <a:p>
            <a:r>
              <a:rPr lang="es-MX" dirty="0" smtClean="0"/>
              <a:t>Recortable</a:t>
            </a:r>
            <a:endParaRPr lang="es-MX" dirty="0"/>
          </a:p>
        </p:txBody>
      </p:sp>
      <p:sp>
        <p:nvSpPr>
          <p:cNvPr id="13" name="12 CuadroTexto"/>
          <p:cNvSpPr txBox="1"/>
          <p:nvPr/>
        </p:nvSpPr>
        <p:spPr>
          <a:xfrm>
            <a:off x="567710" y="1216059"/>
            <a:ext cx="2348105" cy="3970318"/>
          </a:xfrm>
          <a:prstGeom prst="rect">
            <a:avLst/>
          </a:prstGeom>
          <a:noFill/>
        </p:spPr>
        <p:txBody>
          <a:bodyPr wrap="square" rtlCol="0">
            <a:spAutoFit/>
          </a:bodyPr>
          <a:lstStyle/>
          <a:p>
            <a:r>
              <a:rPr lang="es-MX" dirty="0" smtClean="0"/>
              <a:t>Juegan 2 o mas naves, tirando un dado, conforme cae un numero avanzan según el numero, pero si llegan al lugar donde hay una estrella fugaz subirán hasta donde esta la estrella, pero si caen en el lugar del extraterrestre tendrá que volver a la salida, el primero que llegue  a la meta gana</a:t>
            </a:r>
            <a:endParaRPr lang="es-MX" dirty="0"/>
          </a:p>
        </p:txBody>
      </p:sp>
    </p:spTree>
    <p:extLst>
      <p:ext uri="{BB962C8B-B14F-4D97-AF65-F5344CB8AC3E}">
        <p14:creationId xmlns:p14="http://schemas.microsoft.com/office/powerpoint/2010/main" val="2269834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62</Words>
  <Application>Microsoft Office PowerPoint</Application>
  <PresentationFormat>Presentación en pantalla (4:3)</PresentationFormat>
  <Paragraphs>4</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Alexa</dc:creator>
  <cp:lastModifiedBy>Alexa</cp:lastModifiedBy>
  <cp:revision>5</cp:revision>
  <dcterms:created xsi:type="dcterms:W3CDTF">2013-11-26T23:48:38Z</dcterms:created>
  <dcterms:modified xsi:type="dcterms:W3CDTF">2013-11-27T00:31:36Z</dcterms:modified>
</cp:coreProperties>
</file>