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E0A9B90-2806-4620-97F6-0BD73D535F04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AAADB13-E5CE-443D-95C2-029256A175F5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9B90-2806-4620-97F6-0BD73D535F04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DB13-E5CE-443D-95C2-029256A175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9B90-2806-4620-97F6-0BD73D535F04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DB13-E5CE-443D-95C2-029256A175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9B90-2806-4620-97F6-0BD73D535F04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DB13-E5CE-443D-95C2-029256A175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9B90-2806-4620-97F6-0BD73D535F04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DB13-E5CE-443D-95C2-029256A175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9B90-2806-4620-97F6-0BD73D535F04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DB13-E5CE-443D-95C2-029256A175F5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9B90-2806-4620-97F6-0BD73D535F04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DB13-E5CE-443D-95C2-029256A175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9B90-2806-4620-97F6-0BD73D535F04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DB13-E5CE-443D-95C2-029256A175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9B90-2806-4620-97F6-0BD73D535F04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DB13-E5CE-443D-95C2-029256A175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9B90-2806-4620-97F6-0BD73D535F04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DB13-E5CE-443D-95C2-029256A175F5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9B90-2806-4620-97F6-0BD73D535F04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DB13-E5CE-443D-95C2-029256A175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E0A9B90-2806-4620-97F6-0BD73D535F04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AAADB13-E5CE-443D-95C2-029256A175F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err="1" smtClean="0">
                <a:latin typeface="Berlin Sans FB" pitchFamily="34" charset="0"/>
              </a:rPr>
              <a:t>Vacations</a:t>
            </a:r>
            <a:r>
              <a:rPr lang="es-MX" dirty="0" smtClean="0">
                <a:latin typeface="Berlin Sans FB" pitchFamily="34" charset="0"/>
              </a:rPr>
              <a:t>.</a:t>
            </a:r>
            <a:endParaRPr lang="es-MX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2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>
                <a:latin typeface="Arial Rounded MT Bold" pitchFamily="34" charset="0"/>
              </a:rPr>
              <a:t>I am </a:t>
            </a:r>
            <a:r>
              <a:rPr lang="es-MX" u="sng" dirty="0" err="1" smtClean="0">
                <a:latin typeface="Arial Rounded MT Bold" pitchFamily="34" charset="0"/>
              </a:rPr>
              <a:t>planning</a:t>
            </a:r>
            <a:r>
              <a:rPr lang="es-MX" u="sng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my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vacations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to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December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with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my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grandmother</a:t>
            </a:r>
            <a:r>
              <a:rPr lang="es-MX" dirty="0" smtClean="0">
                <a:latin typeface="Arial Rounded MT Bold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MX" dirty="0" err="1" smtClean="0">
                <a:latin typeface="Arial Rounded MT Bold" pitchFamily="34" charset="0"/>
              </a:rPr>
              <a:t>She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u="sng" dirty="0" err="1" smtClean="0">
                <a:latin typeface="Arial Rounded MT Bold" pitchFamily="34" charset="0"/>
              </a:rPr>
              <a:t>live</a:t>
            </a:r>
            <a:r>
              <a:rPr lang="es-MX" dirty="0" smtClean="0">
                <a:latin typeface="Arial Rounded MT Bold" pitchFamily="34" charset="0"/>
              </a:rPr>
              <a:t> in Houston, Texas </a:t>
            </a:r>
            <a:r>
              <a:rPr lang="es-MX" dirty="0" err="1" smtClean="0">
                <a:latin typeface="Arial Rounded MT Bold" pitchFamily="34" charset="0"/>
              </a:rPr>
              <a:t>with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my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relatives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uncle</a:t>
            </a:r>
            <a:r>
              <a:rPr lang="es-MX" dirty="0" smtClean="0">
                <a:latin typeface="Arial Rounded MT Bold" pitchFamily="34" charset="0"/>
              </a:rPr>
              <a:t>, </a:t>
            </a:r>
            <a:r>
              <a:rPr lang="es-MX" dirty="0" err="1" smtClean="0">
                <a:latin typeface="Arial Rounded MT Bold" pitchFamily="34" charset="0"/>
              </a:rPr>
              <a:t>aunt</a:t>
            </a:r>
            <a:r>
              <a:rPr lang="es-MX" dirty="0" smtClean="0">
                <a:latin typeface="Arial Rounded MT Bold" pitchFamily="34" charset="0"/>
              </a:rPr>
              <a:t> and </a:t>
            </a:r>
            <a:r>
              <a:rPr lang="es-MX" dirty="0" err="1" smtClean="0">
                <a:latin typeface="Arial Rounded MT Bold" pitchFamily="34" charset="0"/>
              </a:rPr>
              <a:t>my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cousin</a:t>
            </a:r>
            <a:r>
              <a:rPr lang="es-MX" dirty="0" smtClean="0">
                <a:latin typeface="Arial Rounded MT Bold" pitchFamily="34" charset="0"/>
              </a:rPr>
              <a:t> and I am </a:t>
            </a:r>
            <a:r>
              <a:rPr lang="es-MX" dirty="0" err="1" smtClean="0">
                <a:latin typeface="Arial Rounded MT Bold" pitchFamily="34" charset="0"/>
              </a:rPr>
              <a:t>very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u="sng" dirty="0" smtClean="0">
                <a:latin typeface="Arial Rounded MT Bold" pitchFamily="34" charset="0"/>
              </a:rPr>
              <a:t>moved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because</a:t>
            </a:r>
            <a:r>
              <a:rPr lang="es-MX" dirty="0" smtClean="0">
                <a:latin typeface="Arial Rounded MT Bold" pitchFamily="34" charset="0"/>
              </a:rPr>
              <a:t> I </a:t>
            </a:r>
            <a:r>
              <a:rPr lang="es-MX" dirty="0" err="1" smtClean="0">
                <a:latin typeface="Arial Rounded MT Bold" pitchFamily="34" charset="0"/>
              </a:rPr>
              <a:t>don´t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u="sng" dirty="0" err="1" smtClean="0">
                <a:latin typeface="Arial Rounded MT Bold" pitchFamily="34" charset="0"/>
              </a:rPr>
              <a:t>know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that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city</a:t>
            </a:r>
            <a:r>
              <a:rPr lang="es-MX" dirty="0" smtClean="0">
                <a:latin typeface="Arial Rounded MT Bold" pitchFamily="34" charset="0"/>
              </a:rPr>
              <a:t> and come </a:t>
            </a:r>
            <a:r>
              <a:rPr lang="es-MX" dirty="0" err="1" smtClean="0">
                <a:latin typeface="Arial Rounded MT Bold" pitchFamily="34" charset="0"/>
              </a:rPr>
              <a:t>to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u="sng" dirty="0" err="1" smtClean="0">
                <a:latin typeface="Arial Rounded MT Bold" pitchFamily="34" charset="0"/>
              </a:rPr>
              <a:t>think</a:t>
            </a:r>
            <a:r>
              <a:rPr lang="es-MX" u="sng" dirty="0" smtClean="0">
                <a:latin typeface="Arial Rounded MT Bold" pitchFamily="34" charset="0"/>
              </a:rPr>
              <a:t> </a:t>
            </a:r>
            <a:r>
              <a:rPr lang="es-MX" dirty="0" smtClean="0">
                <a:latin typeface="Arial Rounded MT Bold" pitchFamily="34" charset="0"/>
              </a:rPr>
              <a:t>of </a:t>
            </a:r>
            <a:r>
              <a:rPr lang="es-MX" dirty="0" err="1" smtClean="0">
                <a:latin typeface="Arial Rounded MT Bold" pitchFamily="34" charset="0"/>
              </a:rPr>
              <a:t>it</a:t>
            </a:r>
            <a:r>
              <a:rPr lang="es-MX" dirty="0" smtClean="0">
                <a:latin typeface="Arial Rounded MT Bold" pitchFamily="34" charset="0"/>
              </a:rPr>
              <a:t> I </a:t>
            </a:r>
            <a:r>
              <a:rPr lang="es-MX" dirty="0" err="1" smtClean="0">
                <a:latin typeface="Arial Rounded MT Bold" pitchFamily="34" charset="0"/>
              </a:rPr>
              <a:t>will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u="sng" dirty="0" err="1" smtClean="0">
                <a:latin typeface="Arial Rounded MT Bold" pitchFamily="34" charset="0"/>
              </a:rPr>
              <a:t>like</a:t>
            </a:r>
            <a:r>
              <a:rPr lang="es-MX" u="sng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knowit</a:t>
            </a:r>
            <a:r>
              <a:rPr lang="es-MX" dirty="0" smtClean="0">
                <a:latin typeface="Arial Rounded MT Bold" pitchFamily="34" charset="0"/>
              </a:rPr>
              <a:t>.</a:t>
            </a:r>
          </a:p>
          <a:p>
            <a:pPr marL="0" indent="0" algn="just">
              <a:buNone/>
            </a:pPr>
            <a:endParaRPr lang="es-MX" dirty="0" smtClean="0">
              <a:latin typeface="Arial Rounded MT Bold" pitchFamily="34" charset="0"/>
            </a:endParaRPr>
          </a:p>
          <a:p>
            <a:pPr marL="0" indent="0" algn="just">
              <a:buNone/>
            </a:pPr>
            <a:r>
              <a:rPr lang="es-MX" dirty="0" err="1" smtClean="0">
                <a:latin typeface="Arial Rounded MT Bold" pitchFamily="34" charset="0"/>
              </a:rPr>
              <a:t>My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father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still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don´t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know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if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the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trip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u="sng" dirty="0" err="1" smtClean="0">
                <a:latin typeface="Arial Rounded MT Bold" pitchFamily="34" charset="0"/>
              </a:rPr>
              <a:t>going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to</a:t>
            </a:r>
            <a:r>
              <a:rPr lang="es-MX" dirty="0" smtClean="0">
                <a:latin typeface="Arial Rounded MT Bold" pitchFamily="34" charset="0"/>
              </a:rPr>
              <a:t> be in car o </a:t>
            </a:r>
            <a:r>
              <a:rPr lang="es-MX" dirty="0" err="1" smtClean="0">
                <a:latin typeface="Arial Rounded MT Bold" pitchFamily="34" charset="0"/>
              </a:rPr>
              <a:t>by</a:t>
            </a:r>
            <a:r>
              <a:rPr lang="es-MX" dirty="0" smtClean="0">
                <a:latin typeface="Arial Rounded MT Bold" pitchFamily="34" charset="0"/>
              </a:rPr>
              <a:t> air mail, he </a:t>
            </a:r>
            <a:r>
              <a:rPr lang="es-MX" dirty="0" err="1" smtClean="0">
                <a:latin typeface="Arial Rounded MT Bold" pitchFamily="34" charset="0"/>
              </a:rPr>
              <a:t>is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u="sng" dirty="0" err="1" smtClean="0">
                <a:latin typeface="Arial Rounded MT Bold" pitchFamily="34" charset="0"/>
              </a:rPr>
              <a:t>drearing</a:t>
            </a:r>
            <a:r>
              <a:rPr lang="es-MX" u="sng" dirty="0" smtClean="0">
                <a:latin typeface="Arial Rounded MT Bold" pitchFamily="34" charset="0"/>
              </a:rPr>
              <a:t>, </a:t>
            </a:r>
            <a:r>
              <a:rPr lang="es-MX" u="sng" dirty="0" err="1" smtClean="0">
                <a:latin typeface="Arial Rounded MT Bold" pitchFamily="34" charset="0"/>
              </a:rPr>
              <a:t>estimating</a:t>
            </a:r>
            <a:r>
              <a:rPr lang="es-MX" u="sng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the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cost</a:t>
            </a:r>
            <a:r>
              <a:rPr lang="es-MX" dirty="0" smtClean="0">
                <a:latin typeface="Arial Rounded MT Bold" pitchFamily="34" charset="0"/>
              </a:rPr>
              <a:t> and </a:t>
            </a:r>
            <a:r>
              <a:rPr lang="es-MX" u="sng" dirty="0" err="1" smtClean="0">
                <a:latin typeface="Arial Rounded MT Bold" pitchFamily="34" charset="0"/>
              </a:rPr>
              <a:t>depending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from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the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costs</a:t>
            </a:r>
            <a:r>
              <a:rPr lang="es-MX" dirty="0" smtClean="0">
                <a:latin typeface="Arial Rounded MT Bold" pitchFamily="34" charset="0"/>
              </a:rPr>
              <a:t> he </a:t>
            </a:r>
            <a:r>
              <a:rPr lang="es-MX" dirty="0" err="1" smtClean="0">
                <a:latin typeface="Arial Rounded MT Bold" pitchFamily="34" charset="0"/>
              </a:rPr>
              <a:t>will</a:t>
            </a:r>
            <a:r>
              <a:rPr lang="es-MX" dirty="0" smtClean="0">
                <a:latin typeface="Arial Rounded MT Bold" pitchFamily="34" charset="0"/>
              </a:rPr>
              <a:t> </a:t>
            </a:r>
            <a:r>
              <a:rPr lang="es-MX" dirty="0" err="1" smtClean="0">
                <a:latin typeface="Arial Rounded MT Bold" pitchFamily="34" charset="0"/>
              </a:rPr>
              <a:t>take</a:t>
            </a:r>
            <a:r>
              <a:rPr lang="es-MX" dirty="0" smtClean="0">
                <a:latin typeface="Arial Rounded MT Bold" pitchFamily="34" charset="0"/>
              </a:rPr>
              <a:t> a </a:t>
            </a:r>
            <a:r>
              <a:rPr lang="es-MX" dirty="0" err="1" smtClean="0">
                <a:latin typeface="Arial Rounded MT Bold" pitchFamily="34" charset="0"/>
              </a:rPr>
              <a:t>design</a:t>
            </a:r>
            <a:r>
              <a:rPr lang="es-MX" dirty="0" smtClean="0">
                <a:latin typeface="Arial Rounded MT Bold" pitchFamily="34" charset="0"/>
              </a:rPr>
              <a:t>.</a:t>
            </a:r>
          </a:p>
          <a:p>
            <a:pPr marL="0" indent="0" algn="just">
              <a:buNone/>
            </a:pPr>
            <a:endParaRPr lang="es-MX" dirty="0" smtClean="0">
              <a:latin typeface="Arial Rounded MT Bold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Berlin Sans FB" pitchFamily="34" charset="0"/>
              </a:rPr>
              <a:t>  </a:t>
            </a:r>
            <a:endParaRPr lang="es-MX" dirty="0">
              <a:latin typeface="Berlin Sans FB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351625"/>
            <a:ext cx="3096344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918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</TotalTime>
  <Words>87</Words>
  <Application>Microsoft Office PowerPoint</Application>
  <PresentationFormat>Presentación en pantalla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Austin</vt:lpstr>
      <vt:lpstr>Vacations.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Vacations.</dc:title>
  <dc:creator>usuario</dc:creator>
  <cp:lastModifiedBy>usuario</cp:lastModifiedBy>
  <cp:revision>2</cp:revision>
  <dcterms:created xsi:type="dcterms:W3CDTF">2013-09-23T03:11:22Z</dcterms:created>
  <dcterms:modified xsi:type="dcterms:W3CDTF">2013-09-23T03:29:04Z</dcterms:modified>
</cp:coreProperties>
</file>