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78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BAB3C-3ABD-4981-8705-A1BAB38FD524}" type="datetimeFigureOut">
              <a:rPr lang="es-ES" smtClean="0"/>
              <a:t>23/09/2013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C3C1-418C-4A84-AEBD-3AB37BF83F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BAB3C-3ABD-4981-8705-A1BAB38FD524}" type="datetimeFigureOut">
              <a:rPr lang="es-ES" smtClean="0"/>
              <a:t>23/09/2013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C3C1-418C-4A84-AEBD-3AB37BF83F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BAB3C-3ABD-4981-8705-A1BAB38FD524}" type="datetimeFigureOut">
              <a:rPr lang="es-ES" smtClean="0"/>
              <a:t>23/09/2013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C3C1-418C-4A84-AEBD-3AB37BF83F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BAB3C-3ABD-4981-8705-A1BAB38FD524}" type="datetimeFigureOut">
              <a:rPr lang="es-ES" smtClean="0"/>
              <a:t>23/09/2013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C3C1-418C-4A84-AEBD-3AB37BF83F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BAB3C-3ABD-4981-8705-A1BAB38FD524}" type="datetimeFigureOut">
              <a:rPr lang="es-ES" smtClean="0"/>
              <a:t>23/09/2013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C3C1-418C-4A84-AEBD-3AB37BF83F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BAB3C-3ABD-4981-8705-A1BAB38FD524}" type="datetimeFigureOut">
              <a:rPr lang="es-ES" smtClean="0"/>
              <a:t>23/09/2013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C3C1-418C-4A84-AEBD-3AB37BF83F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BAB3C-3ABD-4981-8705-A1BAB38FD524}" type="datetimeFigureOut">
              <a:rPr lang="es-ES" smtClean="0"/>
              <a:t>23/09/2013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C3C1-418C-4A84-AEBD-3AB37BF83F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BAB3C-3ABD-4981-8705-A1BAB38FD524}" type="datetimeFigureOut">
              <a:rPr lang="es-ES" smtClean="0"/>
              <a:t>23/09/2013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C3C1-418C-4A84-AEBD-3AB37BF83F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BAB3C-3ABD-4981-8705-A1BAB38FD524}" type="datetimeFigureOut">
              <a:rPr lang="es-ES" smtClean="0"/>
              <a:t>23/09/2013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C3C1-418C-4A84-AEBD-3AB37BF83F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BAB3C-3ABD-4981-8705-A1BAB38FD524}" type="datetimeFigureOut">
              <a:rPr lang="es-ES" smtClean="0"/>
              <a:t>23/09/2013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C3C1-418C-4A84-AEBD-3AB37BF83F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BAB3C-3ABD-4981-8705-A1BAB38FD524}" type="datetimeFigureOut">
              <a:rPr lang="es-ES" smtClean="0"/>
              <a:t>23/09/2013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C3C1-418C-4A84-AEBD-3AB37BF83F1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BAB3C-3ABD-4981-8705-A1BAB38FD524}" type="datetimeFigureOut">
              <a:rPr lang="es-ES" smtClean="0"/>
              <a:t>23/09/2013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C3C1-418C-4A84-AEBD-3AB37BF83F1F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raphics8.nytimes.com/images/2008/05/22/timestopics/german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86124"/>
            <a:ext cx="4761771" cy="3571876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4357686" y="1285860"/>
            <a:ext cx="478631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dirty="0" smtClean="0">
                <a:latin typeface="Berlin Sans FB Demi" pitchFamily="34" charset="0"/>
              </a:rPr>
              <a:t>ESCUELA NORMAL DE EDUCACIÓN PREESCOLAR</a:t>
            </a:r>
          </a:p>
          <a:p>
            <a:pPr algn="ctr"/>
            <a:endParaRPr lang="es-ES_tradnl" sz="2400" dirty="0">
              <a:latin typeface="Berlin Sans FB Demi" pitchFamily="34" charset="0"/>
            </a:endParaRPr>
          </a:p>
          <a:p>
            <a:pPr algn="ctr"/>
            <a:r>
              <a:rPr lang="es-ES_tradnl" sz="2400" dirty="0" smtClean="0">
                <a:latin typeface="Berlin Sans FB Demi" pitchFamily="34" charset="0"/>
              </a:rPr>
              <a:t>My </a:t>
            </a:r>
            <a:r>
              <a:rPr lang="es-ES_tradnl" sz="2400" dirty="0" err="1" smtClean="0">
                <a:latin typeface="Berlin Sans FB Demi" pitchFamily="34" charset="0"/>
              </a:rPr>
              <a:t>life</a:t>
            </a:r>
            <a:r>
              <a:rPr lang="es-ES_tradnl" sz="2400" dirty="0" smtClean="0">
                <a:latin typeface="Berlin Sans FB Demi" pitchFamily="34" charset="0"/>
              </a:rPr>
              <a:t> in </a:t>
            </a:r>
            <a:r>
              <a:rPr lang="es-ES_tradnl" sz="2400" dirty="0" err="1" smtClean="0">
                <a:latin typeface="Berlin Sans FB Demi" pitchFamily="34" charset="0"/>
              </a:rPr>
              <a:t>Germany</a:t>
            </a:r>
            <a:r>
              <a:rPr lang="es-ES_tradnl" sz="2400" dirty="0" smtClean="0">
                <a:latin typeface="Berlin Sans FB Demi" pitchFamily="34" charset="0"/>
              </a:rPr>
              <a:t>!</a:t>
            </a:r>
          </a:p>
          <a:p>
            <a:pPr algn="ctr"/>
            <a:endParaRPr lang="es-ES_tradnl" sz="2400" dirty="0">
              <a:latin typeface="Berlin Sans FB Demi" pitchFamily="34" charset="0"/>
            </a:endParaRPr>
          </a:p>
          <a:p>
            <a:pPr algn="ctr"/>
            <a:r>
              <a:rPr lang="es-ES_tradnl" sz="2400" dirty="0" smtClean="0">
                <a:latin typeface="Berlin Sans FB Demi" pitchFamily="34" charset="0"/>
              </a:rPr>
              <a:t>ENGLISH 3</a:t>
            </a:r>
          </a:p>
          <a:p>
            <a:pPr algn="ctr"/>
            <a:endParaRPr lang="es-ES_tradnl" sz="2400" dirty="0">
              <a:latin typeface="Berlin Sans FB Demi" pitchFamily="34" charset="0"/>
            </a:endParaRPr>
          </a:p>
          <a:p>
            <a:pPr algn="ctr"/>
            <a:r>
              <a:rPr lang="es-ES_tradnl" sz="2400" dirty="0" err="1" smtClean="0">
                <a:latin typeface="Berlin Sans FB Demi" pitchFamily="34" charset="0"/>
              </a:rPr>
              <a:t>Teacher</a:t>
            </a:r>
            <a:r>
              <a:rPr lang="es-ES_tradnl" sz="2400" dirty="0" smtClean="0">
                <a:latin typeface="Berlin Sans FB Demi" pitchFamily="34" charset="0"/>
              </a:rPr>
              <a:t>. </a:t>
            </a:r>
            <a:r>
              <a:rPr lang="es-ES_tradnl" sz="2400" dirty="0" err="1" smtClean="0">
                <a:latin typeface="Berlin Sans FB Demi" pitchFamily="34" charset="0"/>
              </a:rPr>
              <a:t>Mayela</a:t>
            </a:r>
            <a:r>
              <a:rPr lang="es-ES_tradnl" sz="2400" dirty="0" smtClean="0">
                <a:latin typeface="Berlin Sans FB Demi" pitchFamily="34" charset="0"/>
              </a:rPr>
              <a:t> </a:t>
            </a:r>
            <a:r>
              <a:rPr lang="es-ES_tradnl" sz="2400" dirty="0" err="1" smtClean="0">
                <a:latin typeface="Berlin Sans FB Demi" pitchFamily="34" charset="0"/>
              </a:rPr>
              <a:t>Jimenez</a:t>
            </a:r>
            <a:endParaRPr lang="es-ES_tradnl" sz="2400" dirty="0" smtClean="0">
              <a:latin typeface="Berlin Sans FB Demi" pitchFamily="34" charset="0"/>
            </a:endParaRPr>
          </a:p>
          <a:p>
            <a:pPr algn="ctr"/>
            <a:endParaRPr lang="es-ES_tradnl" sz="2400" dirty="0">
              <a:latin typeface="Berlin Sans FB Demi" pitchFamily="34" charset="0"/>
            </a:endParaRPr>
          </a:p>
          <a:p>
            <a:pPr algn="ctr"/>
            <a:r>
              <a:rPr lang="es-ES_tradnl" sz="2400" dirty="0" err="1" smtClean="0">
                <a:latin typeface="Berlin Sans FB Demi" pitchFamily="34" charset="0"/>
              </a:rPr>
              <a:t>Sofia</a:t>
            </a:r>
            <a:r>
              <a:rPr lang="es-ES_tradnl" sz="2400" dirty="0" smtClean="0">
                <a:latin typeface="Berlin Sans FB Demi" pitchFamily="34" charset="0"/>
              </a:rPr>
              <a:t> Elguezabal Esquivel</a:t>
            </a:r>
          </a:p>
          <a:p>
            <a:endParaRPr lang="es-ES_tradnl" dirty="0"/>
          </a:p>
          <a:p>
            <a:endParaRPr lang="es-ES" dirty="0"/>
          </a:p>
        </p:txBody>
      </p:sp>
      <p:pic>
        <p:nvPicPr>
          <p:cNvPr id="1028" name="Picture 4" descr="http://bestclipartblog.com/clipart-pics/germany-clip-art-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340306">
            <a:off x="285720" y="357166"/>
            <a:ext cx="2857488" cy="3515070"/>
          </a:xfrm>
          <a:prstGeom prst="rect">
            <a:avLst/>
          </a:prstGeom>
          <a:noFill/>
        </p:spPr>
      </p:pic>
      <p:pic>
        <p:nvPicPr>
          <p:cNvPr id="1030" name="Picture 6" descr="https://encrypted-tbn2.gstatic.com/images?q=tbn:ANd9GcRHxJlfcLN9dDFYb_avyv0vo1mxPs6bmx0t8Grd3Rb7_a0Vypy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80" y="5143512"/>
            <a:ext cx="3086100" cy="1476375"/>
          </a:xfrm>
          <a:prstGeom prst="rect">
            <a:avLst/>
          </a:prstGeom>
          <a:noFill/>
        </p:spPr>
      </p:pic>
      <p:pic>
        <p:nvPicPr>
          <p:cNvPr id="1034" name="Picture 10" descr="http://www.enef.sepc.edu.mx/imagenes/logooooos/02enep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28926" y="785794"/>
            <a:ext cx="2230930" cy="1928826"/>
          </a:xfrm>
          <a:prstGeom prst="rect">
            <a:avLst/>
          </a:prstGeom>
          <a:noFill/>
        </p:spPr>
      </p:pic>
      <p:sp>
        <p:nvSpPr>
          <p:cNvPr id="13" name="12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905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en-US" dirty="0" smtClean="0">
                <a:latin typeface="Berlin Sans FB Demi" pitchFamily="34" charset="0"/>
              </a:rPr>
              <a:t>    Today I am </a:t>
            </a:r>
            <a:r>
              <a:rPr lang="en-US" u="sng" dirty="0" smtClean="0">
                <a:solidFill>
                  <a:srgbClr val="C00000"/>
                </a:solidFill>
                <a:latin typeface="Berlin Sans FB Demi" pitchFamily="34" charset="0"/>
              </a:rPr>
              <a:t>living</a:t>
            </a:r>
            <a:r>
              <a:rPr lang="en-US" dirty="0" smtClean="0">
                <a:latin typeface="Berlin Sans FB Demi" pitchFamily="34" charset="0"/>
              </a:rPr>
              <a:t> in Germany. It is beautiful in here. I </a:t>
            </a:r>
            <a:r>
              <a:rPr lang="en-US" u="sng" dirty="0" smtClean="0">
                <a:solidFill>
                  <a:srgbClr val="C00000"/>
                </a:solidFill>
                <a:latin typeface="Berlin Sans FB Demi" pitchFamily="34" charset="0"/>
              </a:rPr>
              <a:t>love</a:t>
            </a:r>
            <a:r>
              <a:rPr lang="en-US" dirty="0" smtClean="0">
                <a:latin typeface="Berlin Sans FB Demi" pitchFamily="34" charset="0"/>
              </a:rPr>
              <a:t> going out with my friends, we usually </a:t>
            </a:r>
            <a:r>
              <a:rPr lang="en-US" u="sng" dirty="0" smtClean="0">
                <a:solidFill>
                  <a:srgbClr val="C00000"/>
                </a:solidFill>
                <a:latin typeface="Berlin Sans FB Demi" pitchFamily="34" charset="0"/>
              </a:rPr>
              <a:t>eat</a:t>
            </a:r>
            <a:r>
              <a:rPr lang="en-US" dirty="0" smtClean="0">
                <a:latin typeface="Berlin Sans FB Demi" pitchFamily="34" charset="0"/>
              </a:rPr>
              <a:t> at Frankenmuth Restaurant. They </a:t>
            </a:r>
            <a:r>
              <a:rPr lang="en-US" u="sng" dirty="0" smtClean="0">
                <a:solidFill>
                  <a:srgbClr val="C00000"/>
                </a:solidFill>
                <a:latin typeface="Berlin Sans FB Demi" pitchFamily="34" charset="0"/>
              </a:rPr>
              <a:t>serve</a:t>
            </a:r>
            <a:r>
              <a:rPr lang="en-US" dirty="0" smtClean="0">
                <a:latin typeface="Berlin Sans FB Demi" pitchFamily="34" charset="0"/>
              </a:rPr>
              <a:t> the best food in town.</a:t>
            </a:r>
            <a:endParaRPr lang="en-US" dirty="0">
              <a:latin typeface="Berlin Sans FB Demi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905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38" name="AutoShape 2" descr="data:image/jpeg;base64,/9j/4AAQSkZJRgABAQAAAQABAAD/2wCEAAkGBxQTEhUUExQUFhUWFxgVGBgYGBQaGBcZGBgXGhgYGhgYHCggGBwlHBgaITEiJSkrLi4uFx8zODMsNygtLiwBCgoKDg0OGxAQGywmICQsLCwvLCwsLDQsNCwsLCwsLCwsLCwsLCwsLCwsLCw0LCwsLCwsLCwsLCwsLCwsLCwsLP/AABEIAMIBAwMBIgACEQEDEQH/xAAcAAACAgMBAQAAAAAAAAAAAAAFBgQHAAIDAQj/xAA9EAABAgQDBgMHAgYDAAIDAAABAhEAAwQhBRIxBkFRYXGBEyKRMkKhscHR8AdSFCNicuHxM4KSssIWQ6L/xAAaAQADAQEBAQAAAAAAAAAAAAACAwQBAAUG/8QAMBEAAgIBAwIEBQMEAwAAAAAAAQIAEQMSITEEQRMiUXFhgbHR8DJCoQWR4fEUI8H/2gAMAwEAAhEDEQA/AFfZvARNJmKHkQWH9S9wuNB9om11EuXZQcDTh+dY6bObUyZUkSZqVskkhSQDqSbgF3c6iDkvaSjXbxuy0K+zRM6BuDPUzeLrJ0mvnxEzxQ+hA6fcxumaM1gSPQw4CVRzC6ZkknksD4PEmVgknUAHooH6RK3SsT2mf8hVG4MT/BCiSlKgNwJdupADxLoqJBUlKvgCo68Bc34ab4ckUSE+56sY7JDeym/RvWGY+mK8xT9RfAmicktJUqyJaSo8mD+rfEiKnxWsE6YuYoElRJubAbgOQFod9t68JlCQ91+dbcAXAPU3/wCohDC7sEgdXMPO20r6HHalqP0H3kJUt9E/MxOpaqoRobf1MR940BUd5bq0SFSswF37qPyEcGljdODzXzs/aeTsUmN5hKfkk/eB66hajdZA5WEERTWbn+1T+rRHXRngf/5+8EGMnbp8S8t9I4fp1Wy0omS1ElWZKgCQkKvYqWr2QDv4tpvdaCZTWSlJkz0rIIOZQJylQIVqBlSd+8mKVRmQrMhRSq4cKYsdRYQawzauZLy+IhEwILgkZVaKABUNQMxYNDVYd55nVdJkLFsXf854ljzqOoTMnyXWZcwFaiUlQKi7gBSgLkkjrC1hctcwrTNPiJPmUh2JSPeRb3d99OMTdpP1ITUy0GXKMsIa+YFTkFJa2jG0JdLjSVKZK1IWC4CiznkdOx+MazC9pOMOVDbTzaTBkSnmy1ES1LZKFhTh398DKpPAliQ1oXiYYcZVMnnznS4SzAHiwiFQYcc7rsBfqd0JqzHHJpWybnfCB4QuB5vaLacH4jiOZ3wXq6WVOAC06Ox3p3m41G88faHvCIlRT7xeOVNUN5SW3JJfqEk7r3B3HlDuJ565NR3kSt2cA9hRH91/iIHz8Lmo1S/9t/8AMNKKj3VdGsCDy3Py0Oo3iOqwChwXaz/Q8DHUDNOTInxES0uOLx3lqOkMRlAgZgD1iMrDUnR09L/OB0xi9Up5EEZI3CInqoFDgYjzEka2jKIlCurcGQ50uICxBCoW+kQJggSYdTgoRwno3xKIjzLuMcDUwrciaCNAI3mhi0eyxDYibtHsekRkFOjEJwvlSA3GNRPUd/wjZSUi5I7D6mPDMTuBPUt8oksz6UKnZCff7tNCgjUkd43CmAZRBdncxqJ3AAdBG05NyHH7r9wfiIwww1MAwA/P8ybSYnOTZM2Z2Wv6mOk3aOrFvHWAf7XvzZ4FS5mUgiN64aHqPqPrG9op8aDOLAoj+RO0maVOVEqUTcqLkvzPMRymKNwwDesa0yr9R/kfnON5gOZuNx/uMPEPH5MzJ2Pm/wDDO0g3sLqFjzFj9DGxWoakxpLTld9UkFuWh+B+Eezwc3x+/wAXju01VXxTYBvf8/iYqYTqTGirx7LSSQACSdALk9AIY8K2JrJwcSigcZnl+Bv8IJUY8CNfLjxDcgRXKR3j0tvizaD9KCbzp7cpaf8A7K+0MNH+mdEn2kLmf3rLeiWENGI95C/9Rwrxv8v9SppGHMkhSpSEqSFDzBWZ9MpHlJ7xriuzXhEPLmlbi6gQhQbVISLu4NzF60OydJK/46eUn/ol/UwTRSgWAAblBjGJ5GbqnyE/GUBQ4bVEoySytP7Vy1kBrs4D39IeMHClBl0apfP+HJHd2Iiy/BjUyxB0BxJiSZWmPYAVpeTJIW/uyyh+rqb4Qsz9lao+1TrPMMD8DF3KSI5LEZQmFQeRKQGztUmy5M5Q0ByOpI4FrLTEuZRzESiPDmXtdCgR1cPFuTDEaZOA1IjNpoBEphRCWCiAeevprHVMkq9hSV8kkZv/AAWV8ItOpqZKh50pUNLpB+cCKnBaCaCTKSn+3yHqyS0ZqX1i2w32lfZT3j1ct9z9YcqnZNPuTVEbhMuRwaYL+oVALEcDnSbkZ0fuTcjqkX7iNiWwsNxF2fhaFbik8vtAyowJY9ghXI2P2hl8Ms4unV90aRlAzlz5E7/3iVUUq0e0kj5eukcId6mYEpKjoA/pCWqFsAJdgynIDYkaqRofWNZQiQtLgiOKIJDYm5BvNSYyORVGQcCoxlUaxslt79o0eJJ9hc3Cm0MdV3yk7wx+B+YMRyTHZKvI/Av8f8mOk+fYq3x+v+ZoQlt79mjtODp7A+lvlHBSQHGsdZcyzHQH4H8+MasV1RpQ47EGcZSvgYmzwCl36d7t84N7N7B1VSyinwpf71gueaU6n4CLU2e2EpqcAlPirHvTGPonQfOHLiJ5k3VdYiOrKbI+kqjAdk6qoIMuUQg6qX5Ut3uewMP2EfpfLGU1ExUwj3UulPrqfhFiokgR1AENVFWefm67LkNjb2+8F4XgMiQGkykI6AOep1MEhKEbKWIjTaiNJkhJJsySGj0qhbxDaAIskFR+EDZE6bMdRmEHcA57a2hL5gpqEEJjmqZHJ7u8KwrZktXmUVDm9x0glKxNCm1D8dPWOXMDOKEQv4gjVU2BNbWBAf6wLGJKKiXPR4JsgG0wLGVS45KVAQYq6khyH067w8a4hNmgasDorWx5QHjLOqTK+tTLSVKNhCRXY6qYrgl9PvHHFa4iYtKlOwBBVlD8QG+URMPyrmKST7SQ3LjEGbqizhQalOPGKsyautJUyS4iZImAapc63gfWYdNpAFqDy1WBFiHuHETaBYmeyX/N8DrI2PM4gdoZlJUoEBVgLeloVsXqJqSFJVZdmDjLl3E7jeH/AA2kygOzQL2nlpShWWWMqrEJAzElm63hmQscd3vBxhS4B4nDDcOlzaMF/Mpgp9XSfNfiePOBNHswglQUq+XyjmfeftpEPAcUalmSiplCYbXcaP0ibhM3MrKVMVCwe/3hC52FKPnA6rCoyEeh2iHtMjJKUk65wg9iSflCsIuTFdlpNVmB8k8Xze6v+4aH+4XHPSKyxTA1SZhlzAZSt2a8tXApmCzH1j0/1qGEDp6QVA7RGm2JH5eCE6nUgsR6MR6iB9bZXUPHJsajsg2uR1RkaR7DoiMceRiReM8M8PW3ziWp9Y2RV5NTCqzMPrG0suCOP+vrGhSBqRDpsVsSuoaZNzIknTcpfQbhzg0QmRdT1CDGd/8AcA4DgM6rWEykEhvMrRKd1z9NYt3ZX9P5FMy1jxZv7lDyp/tT9TeGPC6CXJQESkBKBoB8+ZgglQihVC8Tyeo6x8uw2E2RKaN8wEc1TYizJsaTJKkmZURxNTAbFsZTJsbqO778IW6rbBQJ8ssdX+bwl86LsTGLjZuI8TKnnCniOMKWpSQfKktb8vACq2wmzf5UtAzqsGew466c4kS2SC5FikWv17xPk6lTsI4YGXmTahKiLBk6m4cxzoKxSHtE2VMzCyQbF+3MxFJLkIF2cfWEtRIM0eklVFStYZranjHITzlYFwLaEj4RtTyrfzF5VEezx5O0bpoiVeUsN8dZudtNZ9QSzkluMQ51WxtBQygbO920jkqgCnBG63XrGkk8QaECTFZhmS7jXXXi3GC06qTOpMqklRSq4Ie4015GF5AmIqAlmDs24jf8LwakVeRZI3uFDce0StkprMFhASxKIyhITyKW7iCFHgssFMxAZQ3ud4b0iXidNLmpdAaYNw0+0TKCQpKQhW8W7X9YFcqF9JIhDUBO8xYnyzKm6EZfwwJzy6Y+G6UtwI38Y3x2VM8IrklpiQeihzEVeaqZmOd8z3fUmHMGqxBLVLhpsT/aY0TiAZc1WiBbr/r5wkYHinlUL5gk5eDtoeUSxiYRLTKmsrylSgC2YngYBcnc9o1E1DaeTaEeDMWTMecHBR7QUo5s3QBIF+fGFPDUzETRMUpfi5kkFWYEFIUC+bc1m/qhlpaxaxvASGAFugfUxPo6fP5JgB6iCxZbJQcnvKM3R5FTWTBM3aqYKmWlCSrOQFJAUePsX1Ot+EMtVTApXLmpzJWL52L7xrvED6rA5MtCpoSpKpQMxBSo+XKCQANOTcLRBl4+ZqApZS6rq6szhzboXFmh74yKC8+vxnnst8QZjeB06MqETCJqkgspJSgIBPvpzFQLMHAbcd0JmM0iUrAC0rYXKczAvo6kpfsGvDDSYNOqphTKUpS0JGUKUQ8t2JBJsEuLc7QM2rwddNNEpY8yUgvchTk+ZJ3j7RclnneoRXSKuCAgcoyORBjIZcVDhmc/QMI0UrhpzJ+QaNCg8h3hw/T7ZX+KmeJMDyZZvay1ft5gb/SJ1QsZ775cGKztfwhH9PtjPEaoqE+TVEtmzf1K/p4DfFhYpiSJCCpRypT/AKAAglkCRbQQg/qJMP8AL1Zz6jT6weZ/DxkrPI1HPl806TtuZpDoSEpB1Izep0Hb1iXgO0yzLmmYvMonMm4JSVWKQNyQ0JlVN8VIRLta/BhoIiropssjIpnA1e5e7mPPXM92WlRwppqqlh4Jj6vFaaonxLXsyh7Ntz6dxDBOxBAJBUHG57+kVPTzy/nLkXzJsHvZn3QRwiu8q8ynUlRJJ4HR3gk6oqNI3iXxA7zrtVWkTVnVyG9A3aFOmK1a/wDJMVpuSGYekOSVCej+bLGugLkDcXGh+8LmI4WiXN8sxV7i48vFyzQtzd1HYjp2k3+IFOkS5YdavbmnXoD+NG+GVYdkmw/PzrC1O8RCleIWfQO4Y6H0iYJ2RCcvmKvm8LKeYRh495YeE1yWyv1L7jBTNLSSoFypgGiuZFBOKCrxEgng9t+sEsGWpL5lPdnOpbn1hq5O0QcQom4bqagKmZOHmPXdB2hWkSw+o1POFORNBWXW5YEgNblb5wQRiISm54j5xyGjZgMu1QoZ6czvqIG4tjBkh0gEnqwHNoELxpKSd5u30doiTcXlT3OZlpZ08FbwCdd7RhfUDphrj9ROs+rXMmCZ5QvUNus2/laJpWVAKbff01hOqcRyqKipwNGDPyYw04RUGahksTx+kIbEXBvvNZKNiGKSYygkkDe/Z4LTXACtwNjuf7QqUqVeKc7jKWaCu1s9ZpJaZalImrnICFB7FIKyTxTlSRfV4R0nQIrF22I/KMzLl2AkisqgUlYZhrdm4wkyMMl1U2YtRVkByJKSBcB1KDgvqB6xEq8TniZ4c5BWVmwQDfgwg9RSV08p1oy5iSApnve4EWuWXgRKgMaM61EyRKlKRIRkGUupwZhLalR16aQpSULmrGa6mZ9/H0eNsWqDOmvL367gD+CGfZbC0g5lXP58ICySAOTPV6bEEGsybhWF+GkEiCOKymyKGrbuUG0KlJBzXtbg/wCEQt188JcPr8IbkQYl2PMareLdicMeRNmUk1NOAqaoZcpLeU+1lOmZuMVzhS5mYy5kpYCQUrKnGQpGa4ItqPWLQkDwxmBJG+N8YwZNXIWkMmYR5VtoeCh7yeXO0WYn7NPDJowZ+mVKfPMULhC0Dmmx17QQ2vwAVtOQAPGluqUeJ3o6K+bQUwVKJUkS0ajyqI1Uzh++p6mNhOZVodifvFNuZ8+GW1iCDvsYyLixb9PJNTOXPE0y/EOYpADBTDMe5c949inQp/cIu/hKnwulm1E5ElDBS1ZenEnoHPaPovBMMRTyUSkBgkN1O8nmTCL+meHJmzptYZaUqPkGXQnVagDoTYdjFlEQtVoRuTKX9pwnqtChtLKC0KSrtyPGGqeYXccluDAZBYqCpo3ErAEhJUCzg5ewt9IzH1PdgQnUfIx4iYy1COVXNUoLASFWFtDY7jxaPGJ3I+MuyDUPlAf8WmWkEAsdWBYfbpB/ZzF5aAoKSDmvms7WsekLUqmWqbkQCokaFiwtck2bT8MSq6hEoBRcqIKXD5Q/S0GygccmILOBR7R+oZfmQvRC/aH7bFo7Yjs8iaCSykjgzmz9jcQj4PtHOCsoXnSltzBmIu9zdvSGzCcfCVgTJiMyuwI3ORoesDpI2MahZhYiZi1AQsglQGiXbQWA6gCBVZOMuWMrmxDl7cWB0i0toMGROGZrm9ue+KrxSW0xcrUpzD/sN3zhuEm6MYXsTvs3isxCwQpwbKCnIUOH+Ya8UUoewCErSVpPT2k9Un5iE/ZdCSpTi4Diz2963HS8WNhqROkmWGMyV/NSOTMpPcX6gRmZR4oHr9Y79gb0ldYf4i1FQKs6b5nNrniYMoxUqSVH2kWW2g3P3idKlBNQQAAlV7aXECcVw5SJi0S7CYmydxLu3qIHxA7U0PTqXb3ncS1zU5pXmILt8YGTsGnJuElaSXdILg8xraJuwOIFNSAq6VBm+WsOm2VGqTNlTpf/ABTTkmAbls6Vd7jsIeilbEnZ9JEr3EKdWQqNyAx4ht/PSC36V4hlqvDUbTAwfjHtFSrTPWhV0kuCb+UwMrqNdFVJmytAc6N4B3j6/wCoVjy7nGfcfaPyoGph3lq7XoTLmSyGBVY9mbvrHuL0hn06Ci3h+ZI3uzfnWNKbJXSUrXqoAuDdKt/xidhM8U60yp6kgTFeHLUbBSvdHBzwhgW2vsZC+wruIEwDD1+IFTQAQkNxJcPHT9QJqRLAcOGbkTDZX08tLEnKSWFjc6wobWplZbqHm0fVyND/AJhbkIStzEbzAmIVPWJTYb9eJMFU4muWAcqkvoSCH6PrBHYrDkJOdQsS7nfyB4Q4qp0FSsyQpO5JFhwN4QcYJsGeof6kieULt7xHoMVmKBZ29pSiWSnmSbCGXDMMSQha3WVXu4sdCBuG+9+kd5mEpWsH3Ut/L92xcKA484OUtMVr0huLCCfWS5+vOQUu0E4nTBCUhLgqJ1Yhg3HnHPDkzHAe5PCCGJY/RIqBJWoKmBIcJSpTDdmKQQIm/wAVJQhS5adHW5zABg5urQdIqKgNyNpAWsQNiMyXQJmzZyyozDllgAskMCohI5uX6CBUvGJZWlAU5VcMCWs/mb2e8B9oZc2smFU1KgpPkQEkFIDFTsH3s+825RKwyj8NSlWBUAAkaBIbXgSztBpnDNSzKFRtlTbCPYgy1WEZFNwYU2JoPBo5Kd+UKPVVz8TB9QiPRJZKRwAjvMUwvDTFwNi1WJerl90AavFUEEEEQaxpSSlT7r9IUqxaSHiHPkdW2j0UERVxmrImEoBuN41vqN8CarEFB75T6OIZp9CqcgrAyp0Qoj2tXUBw574TK6VlWQtRNmB14v0ESbM/m5lKLQsGFdn8RKSos5Uzq1ZI/wA74zGK0rJb2Q/G12dt2mvONtlUtKWEjMQ/Y6uO26+kc6OjV4gR4T+I9iL8RfdeONa9+0n1sH3EG0tQ2cJbzot/cD9niZQSCuxIe2X/AD84nV+yZkoMwPn9rKNBf4xCCWImJsk2I/arUjpvg3ortLemeiVuPOzOLFaDTrURNY5FHfyhNxLCVomLUQygsm+rgwRk1l0qT7SS4hh2go/4qmFVKH8xAaYke8ka24j5doUjEjb8EZlxC9XF/WV4xTMC0am47ggiHTZKsCahCnZJDEPuP2LwoyZTkkHyqLp/pUNUvwgtgZ87blfTXpHZSRGJTKQY245hAE9SRZ/Ogjgr7Fx6QI2hoSlKJh1BBBGh4vD1isgTKdE1JvLAPMj3vv2gFXyfElEDcCz8YzJjA3HeIwZSCJW9XL8Of4qQyVHOBwJ9pPZT9iIuikkoq6QIXotA6g6g9Qb9oqj+CKkTU+0pAM1LXsB5g3NLnqkQ5fpnifiyQlSi8tXE3DWdtRf4Q7CxJ39oXVIANu0E1VMpE5ILBQBTfR0E5h6XHSOGLBE9J8MhQSxBGl9/b5Q57Y4aHE0CxYK5KAsruLdhCVQzQglCWY3/AA94l6pdDWOeRC6d9S7z3YbEVIVMkqsXcciLEfXvFgCnRUyiiYARYgEOHFwWPOKvrFeFNTOS9iArobJP/wBf/MPeBYolQStJdJv/AIirC4YbRGdKNxkp6BpYBWuZlcjOXKeXEgaB3hLx+QJk8o0Ukmz6AtdukO8uptm91TdjuP09IGYjQBS/EAGYgAniA7fOB6nArgMORJQxWQJNN5QhgCB5SNCIJUSSsXsR8RG2H0+dOU7i4PDjBFCQCxHmbsekIxpuIkmcFyQ4YebeHse8BdoMJUohZmLypZpWZQlm41S7K7/7KoJKndiC3OO86WVAjU/HkYNiWBA2mCDpEhKEeJOypSLupgw48o41eKSSkoS68yWZgxCvo0GpWAJVJWJpKwpJCsz2tuuwaEqbTiTNKCQop0KdHsRblGjEVUQlAnSZUpTmEoHMr21m7Ebkx5TSoyXKiZKRF+NQooTZJlpsIyJEuXYRkOmRjpzYdI3qpWZJHpHCkU6UniBEoGHRcpzHK6embNSVqDHKUn2SGO420gTPrVzEFLgXy2e/eLG252XVP/mySAtmUD7w5c4reZTzJRykEngbbvjHl5kK8/KerhZHUesn4diuSX4Kgxyhi9rBgL8hCltErzWsR9YKzqGZM91n568ByEcP/wAcmH2wPU26QpWxhtRaGyAAgTfYSsImLSVWUH9IsPZuQkzFrLO4AJ3RU02WqmnApsQHY8wRDTsdjy5blZzHNYmzOGjcwshxxEKtjT3j7jtMpQypSlSTqXY83BEI2J0ngruB4S/KoXtwI6Q3TseSm6gxNm13cvy0KG0GLiYCltfj+NG6rgLiYG5pKpCkkpuncdxhy2Pn5CxslQAPDNxHCEHZ7FGPhLNj7J+kM9AopU24nXhCXU4nBHEqD61KtB+32DGjmFcpP8mcoK/sUC6kcgdR1I3RCp5FxMSWtmF9eUWgZCKyQuTMGobp+1Q5xVIkTKda5E0MuUW5KSfZUnkR+Wh+Yak1CLxOVejLS2NrvFlFChff0P8AuBsyUZZmSz7h9Um4PpA7Y/HkIVlcPv8A9wzbRpGaXPHsqHhq+aD/APIekYlOldxMyAo91zEyiw4y5xmhVu286Ecoi7P1H8LWqQEtLXdJ4A3HoQU9oMVKwmYEvqNIB7TIdGcODLuW3pPtehZXrEiuy5aPf6iVDzrvLQkrTOllKi6VBvznFaYxhnglSSfMlR+4PRm9YN/p9j/ioyK9pNjz5xM/UDDnSioTfL5Zn9irA9j8xFmVfES+4kiE48lRHq8qwkg5gQULb9p/O0R9nsR/h5qpM26Hdy/VKgOB16xLw9kKUhtS/rELaaSwTMDOmx/t/wAG/rEuLJpbR6/WWZFDD84lq4XWCwuUqHaCOTKW1G4xVOym07FKF6aJP0iz6GpzpB79eUXK4OxnnZcREmfw5Q60nLZzZ/SF3aCqqAoGWuyhoybEG+7pBteJhYKQwG9ze25usLe19UqXT50e6oPoXCrEerQo6SxC8SdR5qijX7V1AmFCs6Fm3Ijpw6QZ2UqZqFqXMU7lKkl1Hi4Y6brQqYjjKlpDJTnToWuOLXgHIxiplrzeIsvuJ8v/AJGnaB8Ik2v8xmRCN6n0DPxXPIyhyVgg7rb9OMLypCRcJHqYQ8O26KR50HsfvDTgu0KKrMySCA5dvpDcbNdOIm4TAHCJEhHxjlLTBTDKUrUBx+UVqJsn02HFSQeMZC7iv6gqlTVy5KUKloOVJO9gyj0zO3KMhvkHLCF4bekYMDn5pSeQb0gm8LGz1RlUUHfcQypMMiptCNtnRMsKEtZ4lIJDcyNIdiYC4rWs4hOYAoQYSEg2sTqefLUPKz6MdR19ICbR4wEOiWzixPDpzgnilGjMZhTlJ1KSQzb7Qs1uVyQG5nU+seTqUGpYiO+8CKzKzrVe2pc34fCJGBVgEzLMGVKkhnAY3+Osd6CgM4lCSRc+Yi2jgNvJ+kcqtJk+VwUpu7792V9YfqBFVFhtLlSYYrZbaLcEMEknfwO5ngfiVKUi5S4Fy4L3Jswjhh1ZNmulCUqDMSprd/tHXE8HqCnOsBQAdkEkp6Ai46RwNHSTUfqNesAzlrBBuGIKbdwYe9n8QE+WFaKFlDmITJcgrdiCwF+XF2gphY/hyVhQ3Pq3YAXhuXQy0ZP4oDXLfwablQkl8w+I4Rw21wIVMnxpY/my0luK0aqRzO8c+sCsLxILQCGaGXCZ4a5DP84EUPL2jOfN3lJ4XNKF8XLa6jcYt7Z+d/FUsySqyglkvxd0m/AtCT+o2zwp5vjyx/Kmm7e4vVuh1HN+UStkMcEtaCo+UMC/Pn9OUAfK1mVt/wBuL4zerQpYQtIZaT5uIy6jrrG01SSnMoAgpIY7wdR3FoJY6gS6uYkezMSJqW08zgt/2D/9oCVAT4akrcBzprl5cDEvUY/NtM6drEWcFqjTVSWJKQcpvqksUk9Q0XbTTUTpWVV0zEkHoRFNYxOTMCJ0tJASlMtWb2iz+a2vmcPzA3Qy7HbRkMkm3DhFAyaTZ4P1mZsV+4gzHKNUqapDstGh/cnce4jkayX4TTLuG01MO222DmokidKDzZQcNqtGpTzO8f5isp81JDkEg3DGFZcA1D0MZgcFd+0DTB4avK7O6en3H2izdhto86cqz5gfUcYQcSw4eGDLXm35TqD9t0DsExZUiYFgOdGMVAaxqXkRWWlOk8HiW3tjSTJb1lOpm/5Ue6XsFkekJ+I7STZsoy5mViQfK403MSXh82Xx6VVylJLEnyqSTx48oRscwAyakyw5TYoP9J+oLjtC20jzQMaC6YbiCaGlUtQJ7CHnDcAlpQ60gk/CNcCwgIAUsX3CDMxbwWJCx1t8hF9RlvyrF+p2ekKPsROwfCESSTLSz2Nzf1ghLlxPp5BNopCj0ktT2lkOY7bT4l/CU+RJafOBA4oRoVcidB3O6JlRUyqOSZ85mFkJditW4D8sIrKrqairmKmmWtZWXdsqEtoAVMAkC3aGMdI25hY1s2eJDyjjGR3OFTd6pCeWclu4S0ZEukyuxHVboIUN14aMOrUzZaVpIIUAQRzhA/UTFBT0rAtMnOhA3hPvq7C3UiAX6XbWeEoU00+Qn+WTuJ937ReDvU8+tpcyoDV1CSsHcbQVQtxyj3M0Ly49a1NVqNxS2lwFa5CggeaxbixBIhQRhCl67h+Axbi5gO6IK6WWS+VL8WERN0RPBlWPqioqpVlLSKk+6HfM92A3q67hCzj9bnJS7qKuAuCbOeItFyYlh6CC6QQYrKuwVIq2SNPMAG14do44vD3O8QEDsSeZvhEtNNJBUDmJLBnKt72twhhpCpRtwBAPDm/y6xkmQQoDw8wsPMQw6Dk3DfBCpkpzIzDU5R5mc7w2+zwhkDb948N2nBFBIUklpcxQTmUcqCSCSQbC4t8IBVOGylAgDK4ULBjd9BvsNIZ004ExJSkJAd2ABOjBxu+0QcblKStGUgJJc2u28Dv840E/2gkCKGzOIGTMVTzNQfLz/wBi4g/X4plZJLBUJ+3Ay1WZNiEIJI/cCpvg0TaauE+SFn25ftD5n6w7MhKWI3Aw1i5YeF1qJ8pVLVEKSsZUk794vxGoMIczDTS1K6ecT/Soe+kvlUPj3BiXJqwR5dUsYYsQpk4hTJGZIq0Arl3uWYEHgC3YsYVifUNLfnwlTDQ2ofP7wdtNiipvgVEsFQkhUua1yEKKWU2rAj4x2mELklYSFWc8e0CNm5qkLLsFXTMQpgkAWOZyLvugzRzqeXOWgTEpksDchhmd0J6EW5QbIxFHmJNK1rxFuup0hKkpAYn4r5akg5TwAgFhdaZa2LhQLdG3Q8z5tGEq8IqUUl0lQyou41bMRfdyiv8AGpKgvO4Od1OkMC6jdt2kN0q3lPeacp2YccS59j8a8ZAD3Gv3hW/ULZoS1GbLDSphcgaImH5JVr1fiIStlMcXTTgQTlJAUPrF+opU1EjKoOhabjrp3jAhHkMXrCnWODKOkzQBlWRYatZi3KAmKURlrO97/HX84w34zhKKeoKA+aWsWBYkOClXRjujjjFOamaMkvKANNQHbQ7xHBtPm+RjXp1oe4gbZPEDJnoU7DMM3McDF140hC5UpYAKnBSd+U6j1T8IrCn2RWk5goDkxIhxw2nWEoC1ZsmnJ+evrHaba62MSzjSN9xJ6y8eIlR3RLifS0RMUAXJZHpaZ4Lr8KmlGdPISgacVnckDeY2rqiTRy/En/8ASWPaWfoOcVptJjUysOdeifYQPZQOA+p3xrMqczVQt7Ttj+24nTM2QWsiz5RwBVoeYELmKbTrYklzokO94iYnLJAUmFuqCisAi50ELB1bmOPlG03XiM0lzMX/AOjHkFZOEJyjNrvjI3WPSb4bTza/HFVlSuabIHklp/bLGg6nU8zAdIb5x0CY2SiC1RWmWb+n+3LtIqFebRKz73I8/nFmJWCLaR8xEND7sft+qS0qpJKNAveP7uPWGq1xbLLcXHBao8o6xE1IUhQUCHBBeN5iIIwJFmLexhbn7OISvxZeYqckgl9dWeGOZLjllhWRAw3hqxXiB0KSjzKBtuDn8McsSmIVkJlvlUFAnUNe3PSDalW4xEnU8tQYhuhIiQ4WA2MZqBkZExCkEoY33vrz3iAm0tdkQgs6gSoB20F+1xE9OGGUoqlElKmzIUb23gmF7aHDJ05YOQhIDDfvcmFkaTuI1VDHmI9dNVMKlrLqUSSev0iNQ1apKwtPQjiN4hmXs7N/afSOM/ZWazhJfhDlzKdjDfGOxkmlU5C5fsquDv5p7QYw2aUzJa0p86S+9lD3n7HSFehlTaZTLQrwyb29k/uH1hz2e8yn8pTuL26mJsiFWscGPx5bFNJG3VCEGVWJSyZxCJoa+YAsXGhIBHYQu47NUpUslwhKCEnUkOHNtYe9uEGZTinlkEulRUGAS1x3LwnTsJnzAgFnQGDFLdWhrnsYrZkq51pMdlKSnxEAgAMpm8wHLQ/eFrF6rxphLMhsiQBokaN0hkRspMNlKDRPptlUJ9ovHDV+0GYPDVaJuVuKBSVAi4fX7iLk2dx8ppUpIK1ZbAby3HhEaTg8pOiB3gjTyAkWAHSHaGJBMWci1QgSuwfx5vizQHYBmGg+UT5FElAZCQBygj4JMSZNCTug1xARTZCdoOl05MT6akJ0EFqTCidzx5jeM0dAl6maApnTKR5piv8AqNBzLCHBCYstN6DCidA/yiHjO1EildErLOnOxPuSzzI9o8hFb7VfqXPqgZckfw8g2ypPnWP61j5C3WFejGbS0GV22O8wHfeOmJTlzllc1RUpWpPyHAcoG09OxKTEemmLSQ6i3A6QUSjP5k6jUfURJk6d+eZSmZTtxIqaQXQdNR3/AMxpS0KHZSQSNDHZ8pfh8t/5yj2aSC8JjJJTTJ/aPQRkepNrRkdNlcy03HpG5EbgMO8bZb9YfcVUjzERwWImqFu0cJkvX1jQZhEm4HtDPpSDKWW3oN0ntu7RZuz36iyJrJnfyl8/ZPRX3inyIzeIYHqLK3PpKXMSsOkgg8I0mSY+f8Lxqop/+GapLe7qn/ybQ64R+qSwGqJQV/Ugsf8AyfvB2pgaSJYapRiOuVEDDtu6GbbxfDPBYKfibfGGCQuXMDoWhQ5EH5RuiZdQSqVHFcmD5ouUczQ8jA6Z1xeMoxoZJhhNBy+EefwHL4R1Tbi4qiCtbxypsDlJVmSljvYkA9QLGGkYfyPpG6cOPA+kCVvmaGqK8/BEGaia8wKSGACjl7p0iaacmGBOGHgY7owk8I7RO1xcl05EdU0hMMycKbUpEQ63FqGn/wCaqkIPDOjN/wCQXgxjPaDqg2Vh54RMk4a8Q5W32HqJEnxJxGpCClPqtn7PHCu25mMfBly0cz5j9BAsVXkw1Vm4jJT4OdSGHEwExvbbDaNwucJ0wf8A65LLL8CoeVPcxTm2m2lRVEylTlqQPauyVHhlFmEKQLQYIriARRqWTtF+rtVPdFMkUsvR0+aaRzWQyew7whrmFaipRKlKLlSiSSeJJuTEVESUCNJJmTvJRBigReBkgQbok6RqzjCCQSLxIopxQqNZQjt4TwyDJOKS7hY0Vfvv/OcRUh0lPDT6faCcuXmllHpyO6BaRlN9xv3iHPj0tfrLMTal9poieQGjIkKkgxkIqNiHx6R6s6fm6MjIYYAmw+saJ3dDGRkaJkjq+kc+HWMjIODPVb40RGRkcOJneaiOgnKQHQopPFJIPqI9jI2cI87C4tPU2adNV1mLPzMW1QTCQHJPcxkZF5/TJ8v6oRQY7JjIyFQJuI9jIyMnTlPUW1MVztrik9CTknTU/wBq1j5GMjIfjEJP1SqazEp0xJ8SbNXr7S1K+ZgKmMjIjskmOy8x+2cSBJlMNQSed4n48sinmkEg+Gq46RkZEY/X85R+z5SsUx7GRkWSOSJGkd0R5GQQnSdTwcovz1MZGQYmQrLiXK3RkZDBBk+m0P5vgbiH/Ir83RkZCOp/SI/BzPUm0eRkZEEpn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4340" name="AutoShape 4" descr="data:image/jpeg;base64,/9j/4AAQSkZJRgABAQAAAQABAAD/2wCEAAkGBxQTEhUUExQUFhUWFxgVGBgYGBQaGBcZGBgXGhgYGhgYHCggGBwlHBgaITEiJSkrLi4uFx8zODMsNygtLiwBCgoKDg0OGxAQGywmICQsLCwvLCwsLDQsNCwsLCwsLCwsLCwsLCwsLCwsLCw0LCwsLCwsLCwsLCwsLCwsLCwsLP/AABEIAMIBAwMBIgACEQEDEQH/xAAcAAACAgMBAQAAAAAAAAAAAAAFBgQHAAIDAQj/xAA9EAABAgQDBgMHAgYDAAIDAAABAhEAAwQhBRIxBkFRYXGBEyKRMkKhscHR8AdSFCNicuHxM4KSssIWQ6L/xAAaAQADAQEBAQAAAAAAAAAAAAACAwQBAAUG/8QAMBEAAgIBAwIEBQMEAwAAAAAAAQIAEQMSITEEQRMiUXFhgbHR8DJCoQWR4fEUI8H/2gAMAwEAAhEDEQA/AFfZvARNJmKHkQWH9S9wuNB9om11EuXZQcDTh+dY6bObUyZUkSZqVskkhSQDqSbgF3c6iDkvaSjXbxuy0K+zRM6BuDPUzeLrJ0mvnxEzxQ+hA6fcxumaM1gSPQw4CVRzC6ZkknksD4PEmVgknUAHooH6RK3SsT2mf8hVG4MT/BCiSlKgNwJdupADxLoqJBUlKvgCo68Bc34ab4ckUSE+56sY7JDeym/RvWGY+mK8xT9RfAmicktJUqyJaSo8mD+rfEiKnxWsE6YuYoElRJubAbgOQFod9t68JlCQ91+dbcAXAPU3/wCohDC7sEgdXMPO20r6HHalqP0H3kJUt9E/MxOpaqoRobf1MR940BUd5bq0SFSswF37qPyEcGljdODzXzs/aeTsUmN5hKfkk/eB66hajdZA5WEERTWbn+1T+rRHXRngf/5+8EGMnbp8S8t9I4fp1Wy0omS1ElWZKgCQkKvYqWr2QDv4tpvdaCZTWSlJkz0rIIOZQJylQIVqBlSd+8mKVRmQrMhRSq4cKYsdRYQawzauZLy+IhEwILgkZVaKABUNQMxYNDVYd55nVdJkLFsXf854ljzqOoTMnyXWZcwFaiUlQKi7gBSgLkkjrC1hctcwrTNPiJPmUh2JSPeRb3d99OMTdpP1ITUy0GXKMsIa+YFTkFJa2jG0JdLjSVKZK1IWC4CiznkdOx+MazC9pOMOVDbTzaTBkSnmy1ES1LZKFhTh398DKpPAliQ1oXiYYcZVMnnznS4SzAHiwiFQYcc7rsBfqd0JqzHHJpWybnfCB4QuB5vaLacH4jiOZ3wXq6WVOAC06Ox3p3m41G88faHvCIlRT7xeOVNUN5SW3JJfqEk7r3B3HlDuJ565NR3kSt2cA9hRH91/iIHz8Lmo1S/9t/8AMNKKj3VdGsCDy3Py0Oo3iOqwChwXaz/Q8DHUDNOTInxES0uOLx3lqOkMRlAgZgD1iMrDUnR09L/OB0xi9Up5EEZI3CInqoFDgYjzEka2jKIlCurcGQ50uICxBCoW+kQJggSYdTgoRwno3xKIjzLuMcDUwrciaCNAI3mhi0eyxDYibtHsekRkFOjEJwvlSA3GNRPUd/wjZSUi5I7D6mPDMTuBPUt8oksz6UKnZCff7tNCgjUkd43CmAZRBdncxqJ3AAdBG05NyHH7r9wfiIwww1MAwA/P8ybSYnOTZM2Z2Wv6mOk3aOrFvHWAf7XvzZ4FS5mUgiN64aHqPqPrG9op8aDOLAoj+RO0maVOVEqUTcqLkvzPMRymKNwwDesa0yr9R/kfnON5gOZuNx/uMPEPH5MzJ2Pm/wDDO0g3sLqFjzFj9DGxWoakxpLTld9UkFuWh+B+Eezwc3x+/wAXju01VXxTYBvf8/iYqYTqTGirx7LSSQACSdALk9AIY8K2JrJwcSigcZnl+Bv8IJUY8CNfLjxDcgRXKR3j0tvizaD9KCbzp7cpaf8A7K+0MNH+mdEn2kLmf3rLeiWENGI95C/9Rwrxv8v9SppGHMkhSpSEqSFDzBWZ9MpHlJ7xriuzXhEPLmlbi6gQhQbVISLu4NzF60OydJK/46eUn/ol/UwTRSgWAAblBjGJ5GbqnyE/GUBQ4bVEoySytP7Vy1kBrs4D39IeMHClBl0apfP+HJHd2Iiy/BjUyxB0BxJiSZWmPYAVpeTJIW/uyyh+rqb4Qsz9lao+1TrPMMD8DF3KSI5LEZQmFQeRKQGztUmy5M5Q0ByOpI4FrLTEuZRzESiPDmXtdCgR1cPFuTDEaZOA1IjNpoBEphRCWCiAeevprHVMkq9hSV8kkZv/AAWV8ItOpqZKh50pUNLpB+cCKnBaCaCTKSn+3yHqyS0ZqX1i2w32lfZT3j1ct9z9YcqnZNPuTVEbhMuRwaYL+oVALEcDnSbkZ0fuTcjqkX7iNiWwsNxF2fhaFbik8vtAyowJY9ghXI2P2hl8Ms4unV90aRlAzlz5E7/3iVUUq0e0kj5eukcId6mYEpKjoA/pCWqFsAJdgynIDYkaqRofWNZQiQtLgiOKIJDYm5BvNSYyORVGQcCoxlUaxslt79o0eJJ9hc3Cm0MdV3yk7wx+B+YMRyTHZKvI/Av8f8mOk+fYq3x+v+ZoQlt79mjtODp7A+lvlHBSQHGsdZcyzHQH4H8+MasV1RpQ47EGcZSvgYmzwCl36d7t84N7N7B1VSyinwpf71gueaU6n4CLU2e2EpqcAlPirHvTGPonQfOHLiJ5k3VdYiOrKbI+kqjAdk6qoIMuUQg6qX5Ut3uewMP2EfpfLGU1ExUwj3UulPrqfhFiokgR1AENVFWefm67LkNjb2+8F4XgMiQGkykI6AOep1MEhKEbKWIjTaiNJkhJJsySGj0qhbxDaAIskFR+EDZE6bMdRmEHcA57a2hL5gpqEEJjmqZHJ7u8KwrZktXmUVDm9x0glKxNCm1D8dPWOXMDOKEQv4gjVU2BNbWBAf6wLGJKKiXPR4JsgG0wLGVS45KVAQYq6khyH067w8a4hNmgasDorWx5QHjLOqTK+tTLSVKNhCRXY6qYrgl9PvHHFa4iYtKlOwBBVlD8QG+URMPyrmKST7SQ3LjEGbqizhQalOPGKsyautJUyS4iZImAapc63gfWYdNpAFqDy1WBFiHuHETaBYmeyX/N8DrI2PM4gdoZlJUoEBVgLeloVsXqJqSFJVZdmDjLl3E7jeH/AA2kygOzQL2nlpShWWWMqrEJAzElm63hmQscd3vBxhS4B4nDDcOlzaMF/Mpgp9XSfNfiePOBNHswglQUq+XyjmfeftpEPAcUalmSiplCYbXcaP0ibhM3MrKVMVCwe/3hC52FKPnA6rCoyEeh2iHtMjJKUk65wg9iSflCsIuTFdlpNVmB8k8Xze6v+4aH+4XHPSKyxTA1SZhlzAZSt2a8tXApmCzH1j0/1qGEDp6QVA7RGm2JH5eCE6nUgsR6MR6iB9bZXUPHJsajsg2uR1RkaR7DoiMceRiReM8M8PW3ziWp9Y2RV5NTCqzMPrG0suCOP+vrGhSBqRDpsVsSuoaZNzIknTcpfQbhzg0QmRdT1CDGd/8AcA4DgM6rWEykEhvMrRKd1z9NYt3ZX9P5FMy1jxZv7lDyp/tT9TeGPC6CXJQESkBKBoB8+ZgglQihVC8Tyeo6x8uw2E2RKaN8wEc1TYizJsaTJKkmZURxNTAbFsZTJsbqO778IW6rbBQJ8ssdX+bwl86LsTGLjZuI8TKnnCniOMKWpSQfKktb8vACq2wmzf5UtAzqsGew466c4kS2SC5FikWv17xPk6lTsI4YGXmTahKiLBk6m4cxzoKxSHtE2VMzCyQbF+3MxFJLkIF2cfWEtRIM0eklVFStYZranjHITzlYFwLaEj4RtTyrfzF5VEezx5O0bpoiVeUsN8dZudtNZ9QSzkluMQ51WxtBQygbO920jkqgCnBG63XrGkk8QaECTFZhmS7jXXXi3GC06qTOpMqklRSq4Ie4015GF5AmIqAlmDs24jf8LwakVeRZI3uFDce0StkprMFhASxKIyhITyKW7iCFHgssFMxAZQ3ud4b0iXidNLmpdAaYNw0+0TKCQpKQhW8W7X9YFcqF9JIhDUBO8xYnyzKm6EZfwwJzy6Y+G6UtwI38Y3x2VM8IrklpiQeihzEVeaqZmOd8z3fUmHMGqxBLVLhpsT/aY0TiAZc1WiBbr/r5wkYHinlUL5gk5eDtoeUSxiYRLTKmsrylSgC2YngYBcnc9o1E1DaeTaEeDMWTMecHBR7QUo5s3QBIF+fGFPDUzETRMUpfi5kkFWYEFIUC+bc1m/qhlpaxaxvASGAFugfUxPo6fP5JgB6iCxZbJQcnvKM3R5FTWTBM3aqYKmWlCSrOQFJAUePsX1Ot+EMtVTApXLmpzJWL52L7xrvED6rA5MtCpoSpKpQMxBSo+XKCQANOTcLRBl4+ZqApZS6rq6szhzboXFmh74yKC8+vxnnst8QZjeB06MqETCJqkgspJSgIBPvpzFQLMHAbcd0JmM0iUrAC0rYXKczAvo6kpfsGvDDSYNOqphTKUpS0JGUKUQ8t2JBJsEuLc7QM2rwddNNEpY8yUgvchTk+ZJ3j7RclnneoRXSKuCAgcoyORBjIZcVDhmc/QMI0UrhpzJ+QaNCg8h3hw/T7ZX+KmeJMDyZZvay1ft5gb/SJ1QsZ775cGKztfwhH9PtjPEaoqE+TVEtmzf1K/p4DfFhYpiSJCCpRypT/AKAAglkCRbQQg/qJMP8AL1Zz6jT6weZ/DxkrPI1HPl806TtuZpDoSEpB1Izep0Hb1iXgO0yzLmmYvMonMm4JSVWKQNyQ0JlVN8VIRLta/BhoIiropssjIpnA1e5e7mPPXM92WlRwppqqlh4Jj6vFaaonxLXsyh7Ntz6dxDBOxBAJBUHG57+kVPTzy/nLkXzJsHvZn3QRwiu8q8ynUlRJJ4HR3gk6oqNI3iXxA7zrtVWkTVnVyG9A3aFOmK1a/wDJMVpuSGYekOSVCej+bLGugLkDcXGh+8LmI4WiXN8sxV7i48vFyzQtzd1HYjp2k3+IFOkS5YdavbmnXoD+NG+GVYdkmw/PzrC1O8RCleIWfQO4Y6H0iYJ2RCcvmKvm8LKeYRh495YeE1yWyv1L7jBTNLSSoFypgGiuZFBOKCrxEgng9t+sEsGWpL5lPdnOpbn1hq5O0QcQom4bqagKmZOHmPXdB2hWkSw+o1POFORNBWXW5YEgNblb5wQRiISm54j5xyGjZgMu1QoZ6czvqIG4tjBkh0gEnqwHNoELxpKSd5u30doiTcXlT3OZlpZ08FbwCdd7RhfUDphrj9ROs+rXMmCZ5QvUNus2/laJpWVAKbff01hOqcRyqKipwNGDPyYw04RUGahksTx+kIbEXBvvNZKNiGKSYygkkDe/Z4LTXACtwNjuf7QqUqVeKc7jKWaCu1s9ZpJaZalImrnICFB7FIKyTxTlSRfV4R0nQIrF22I/KMzLl2AkisqgUlYZhrdm4wkyMMl1U2YtRVkByJKSBcB1KDgvqB6xEq8TniZ4c5BWVmwQDfgwg9RSV08p1oy5iSApnve4EWuWXgRKgMaM61EyRKlKRIRkGUupwZhLalR16aQpSULmrGa6mZ9/H0eNsWqDOmvL367gD+CGfZbC0g5lXP58ICySAOTPV6bEEGsybhWF+GkEiCOKymyKGrbuUG0KlJBzXtbg/wCEQt188JcPr8IbkQYl2PMareLdicMeRNmUk1NOAqaoZcpLeU+1lOmZuMVzhS5mYy5kpYCQUrKnGQpGa4ItqPWLQkDwxmBJG+N8YwZNXIWkMmYR5VtoeCh7yeXO0WYn7NPDJowZ+mVKfPMULhC0Dmmx17QQ2vwAVtOQAPGluqUeJ3o6K+bQUwVKJUkS0ajyqI1Uzh++p6mNhOZVodifvFNuZ8+GW1iCDvsYyLixb9PJNTOXPE0y/EOYpADBTDMe5c949inQp/cIu/hKnwulm1E5ElDBS1ZenEnoHPaPovBMMRTyUSkBgkN1O8nmTCL+meHJmzptYZaUqPkGXQnVagDoTYdjFlEQtVoRuTKX9pwnqtChtLKC0KSrtyPGGqeYXccluDAZBYqCpo3ErAEhJUCzg5ewt9IzH1PdgQnUfIx4iYy1COVXNUoLASFWFtDY7jxaPGJ3I+MuyDUPlAf8WmWkEAsdWBYfbpB/ZzF5aAoKSDmvms7WsekLUqmWqbkQCokaFiwtck2bT8MSq6hEoBRcqIKXD5Q/S0GygccmILOBR7R+oZfmQvRC/aH7bFo7Yjs8iaCSykjgzmz9jcQj4PtHOCsoXnSltzBmIu9zdvSGzCcfCVgTJiMyuwI3ORoesDpI2MahZhYiZi1AQsglQGiXbQWA6gCBVZOMuWMrmxDl7cWB0i0toMGROGZrm9ue+KrxSW0xcrUpzD/sN3zhuEm6MYXsTvs3isxCwQpwbKCnIUOH+Ya8UUoewCErSVpPT2k9Un5iE/ZdCSpTi4Diz2963HS8WNhqROkmWGMyV/NSOTMpPcX6gRmZR4oHr9Y79gb0ldYf4i1FQKs6b5nNrniYMoxUqSVH2kWW2g3P3idKlBNQQAAlV7aXECcVw5SJi0S7CYmydxLu3qIHxA7U0PTqXb3ncS1zU5pXmILt8YGTsGnJuElaSXdILg8xraJuwOIFNSAq6VBm+WsOm2VGqTNlTpf/ABTTkmAbls6Vd7jsIeilbEnZ9JEr3EKdWQqNyAx4ht/PSC36V4hlqvDUbTAwfjHtFSrTPWhV0kuCb+UwMrqNdFVJmytAc6N4B3j6/wCoVjy7nGfcfaPyoGph3lq7XoTLmSyGBVY9mbvrHuL0hn06Ci3h+ZI3uzfnWNKbJXSUrXqoAuDdKt/xidhM8U60yp6kgTFeHLUbBSvdHBzwhgW2vsZC+wruIEwDD1+IFTQAQkNxJcPHT9QJqRLAcOGbkTDZX08tLEnKSWFjc6wobWplZbqHm0fVyND/AJhbkIStzEbzAmIVPWJTYb9eJMFU4muWAcqkvoSCH6PrBHYrDkJOdQsS7nfyB4Q4qp0FSsyQpO5JFhwN4QcYJsGeof6kieULt7xHoMVmKBZ29pSiWSnmSbCGXDMMSQha3WVXu4sdCBuG+9+kd5mEpWsH3Ut/L92xcKA484OUtMVr0huLCCfWS5+vOQUu0E4nTBCUhLgqJ1Yhg3HnHPDkzHAe5PCCGJY/RIqBJWoKmBIcJSpTDdmKQQIm/wAVJQhS5adHW5zABg5urQdIqKgNyNpAWsQNiMyXQJmzZyyozDllgAskMCohI5uX6CBUvGJZWlAU5VcMCWs/mb2e8B9oZc2smFU1KgpPkQEkFIDFTsH3s+825RKwyj8NSlWBUAAkaBIbXgSztBpnDNSzKFRtlTbCPYgy1WEZFNwYU2JoPBo5Kd+UKPVVz8TB9QiPRJZKRwAjvMUwvDTFwNi1WJerl90AavFUEEEEQaxpSSlT7r9IUqxaSHiHPkdW2j0UERVxmrImEoBuN41vqN8CarEFB75T6OIZp9CqcgrAyp0Qoj2tXUBw574TK6VlWQtRNmB14v0ESbM/m5lKLQsGFdn8RKSos5Uzq1ZI/wA74zGK0rJb2Q/G12dt2mvONtlUtKWEjMQ/Y6uO26+kc6OjV4gR4T+I9iL8RfdeONa9+0n1sH3EG0tQ2cJbzot/cD9niZQSCuxIe2X/AD84nV+yZkoMwPn9rKNBf4xCCWImJsk2I/arUjpvg3ortLemeiVuPOzOLFaDTrURNY5FHfyhNxLCVomLUQygsm+rgwRk1l0qT7SS4hh2go/4qmFVKH8xAaYke8ka24j5doUjEjb8EZlxC9XF/WV4xTMC0am47ggiHTZKsCahCnZJDEPuP2LwoyZTkkHyqLp/pUNUvwgtgZ87blfTXpHZSRGJTKQY245hAE9SRZ/Ogjgr7Fx6QI2hoSlKJh1BBBGh4vD1isgTKdE1JvLAPMj3vv2gFXyfElEDcCz8YzJjA3HeIwZSCJW9XL8Of4qQyVHOBwJ9pPZT9iIuikkoq6QIXotA6g6g9Qb9oqj+CKkTU+0pAM1LXsB5g3NLnqkQ5fpnifiyQlSi8tXE3DWdtRf4Q7CxJ39oXVIANu0E1VMpE5ILBQBTfR0E5h6XHSOGLBE9J8MhQSxBGl9/b5Q57Y4aHE0CxYK5KAsruLdhCVQzQglCWY3/AA94l6pdDWOeRC6d9S7z3YbEVIVMkqsXcciLEfXvFgCnRUyiiYARYgEOHFwWPOKvrFeFNTOS9iArobJP/wBf/MPeBYolQStJdJv/AIirC4YbRGdKNxkp6BpYBWuZlcjOXKeXEgaB3hLx+QJk8o0Ukmz6AtdukO8uptm91TdjuP09IGYjQBS/EAGYgAniA7fOB6nArgMORJQxWQJNN5QhgCB5SNCIJUSSsXsR8RG2H0+dOU7i4PDjBFCQCxHmbsekIxpuIkmcFyQ4YebeHse8BdoMJUohZmLypZpWZQlm41S7K7/7KoJKndiC3OO86WVAjU/HkYNiWBA2mCDpEhKEeJOypSLupgw48o41eKSSkoS68yWZgxCvo0GpWAJVJWJpKwpJCsz2tuuwaEqbTiTNKCQop0KdHsRblGjEVUQlAnSZUpTmEoHMr21m7Ebkx5TSoyXKiZKRF+NQooTZJlpsIyJEuXYRkOmRjpzYdI3qpWZJHpHCkU6UniBEoGHRcpzHK6embNSVqDHKUn2SGO420gTPrVzEFLgXy2e/eLG252XVP/mySAtmUD7w5c4reZTzJRykEngbbvjHl5kK8/KerhZHUesn4diuSX4Kgxyhi9rBgL8hCltErzWsR9YKzqGZM91n568ByEcP/wAcmH2wPU26QpWxhtRaGyAAgTfYSsImLSVWUH9IsPZuQkzFrLO4AJ3RU02WqmnApsQHY8wRDTsdjy5blZzHNYmzOGjcwshxxEKtjT3j7jtMpQypSlSTqXY83BEI2J0ngruB4S/KoXtwI6Q3TseSm6gxNm13cvy0KG0GLiYCltfj+NG6rgLiYG5pKpCkkpuncdxhy2Pn5CxslQAPDNxHCEHZ7FGPhLNj7J+kM9AopU24nXhCXU4nBHEqD61KtB+32DGjmFcpP8mcoK/sUC6kcgdR1I3RCp5FxMSWtmF9eUWgZCKyQuTMGobp+1Q5xVIkTKda5E0MuUW5KSfZUnkR+Wh+Yak1CLxOVejLS2NrvFlFChff0P8AuBsyUZZmSz7h9Um4PpA7Y/HkIVlcPv8A9wzbRpGaXPHsqHhq+aD/APIekYlOldxMyAo91zEyiw4y5xmhVu286Ecoi7P1H8LWqQEtLXdJ4A3HoQU9oMVKwmYEvqNIB7TIdGcODLuW3pPtehZXrEiuy5aPf6iVDzrvLQkrTOllKi6VBvznFaYxhnglSSfMlR+4PRm9YN/p9j/ioyK9pNjz5xM/UDDnSioTfL5Zn9irA9j8xFmVfES+4kiE48lRHq8qwkg5gQULb9p/O0R9nsR/h5qpM26Hdy/VKgOB16xLw9kKUhtS/rELaaSwTMDOmx/t/wAG/rEuLJpbR6/WWZFDD84lq4XWCwuUqHaCOTKW1G4xVOym07FKF6aJP0iz6GpzpB79eUXK4OxnnZcREmfw5Q60nLZzZ/SF3aCqqAoGWuyhoybEG+7pBteJhYKQwG9ze25usLe19UqXT50e6oPoXCrEerQo6SxC8SdR5qijX7V1AmFCs6Fm3Ijpw6QZ2UqZqFqXMU7lKkl1Hi4Y6brQqYjjKlpDJTnToWuOLXgHIxiplrzeIsvuJ8v/AJGnaB8Ik2v8xmRCN6n0DPxXPIyhyVgg7rb9OMLypCRcJHqYQ8O26KR50HsfvDTgu0KKrMySCA5dvpDcbNdOIm4TAHCJEhHxjlLTBTDKUrUBx+UVqJsn02HFSQeMZC7iv6gqlTVy5KUKloOVJO9gyj0zO3KMhvkHLCF4bekYMDn5pSeQb0gm8LGz1RlUUHfcQypMMiptCNtnRMsKEtZ4lIJDcyNIdiYC4rWs4hOYAoQYSEg2sTqefLUPKz6MdR19ICbR4wEOiWzixPDpzgnilGjMZhTlJ1KSQzb7Qs1uVyQG5nU+seTqUGpYiO+8CKzKzrVe2pc34fCJGBVgEzLMGVKkhnAY3+Osd6CgM4lCSRc+Yi2jgNvJ+kcqtJk+VwUpu7792V9YfqBFVFhtLlSYYrZbaLcEMEknfwO5ngfiVKUi5S4Fy4L3Jswjhh1ZNmulCUqDMSprd/tHXE8HqCnOsBQAdkEkp6Ai46RwNHSTUfqNesAzlrBBuGIKbdwYe9n8QE+WFaKFlDmITJcgrdiCwF+XF2gphY/hyVhQ3Pq3YAXhuXQy0ZP4oDXLfwablQkl8w+I4Rw21wIVMnxpY/my0luK0aqRzO8c+sCsLxILQCGaGXCZ4a5DP84EUPL2jOfN3lJ4XNKF8XLa6jcYt7Z+d/FUsySqyglkvxd0m/AtCT+o2zwp5vjyx/Kmm7e4vVuh1HN+UStkMcEtaCo+UMC/Pn9OUAfK1mVt/wBuL4zerQpYQtIZaT5uIy6jrrG01SSnMoAgpIY7wdR3FoJY6gS6uYkezMSJqW08zgt/2D/9oCVAT4akrcBzprl5cDEvUY/NtM6drEWcFqjTVSWJKQcpvqksUk9Q0XbTTUTpWVV0zEkHoRFNYxOTMCJ0tJASlMtWb2iz+a2vmcPzA3Qy7HbRkMkm3DhFAyaTZ4P1mZsV+4gzHKNUqapDstGh/cnce4jkayX4TTLuG01MO222DmokidKDzZQcNqtGpTzO8f5isp81JDkEg3DGFZcA1D0MZgcFd+0DTB4avK7O6en3H2izdhto86cqz5gfUcYQcSw4eGDLXm35TqD9t0DsExZUiYFgOdGMVAaxqXkRWWlOk8HiW3tjSTJb1lOpm/5Ue6XsFkekJ+I7STZsoy5mViQfK403MSXh82Xx6VVylJLEnyqSTx48oRscwAyakyw5TYoP9J+oLjtC20jzQMaC6YbiCaGlUtQJ7CHnDcAlpQ60gk/CNcCwgIAUsX3CDMxbwWJCx1t8hF9RlvyrF+p2ekKPsROwfCESSTLSz2Nzf1ghLlxPp5BNopCj0ktT2lkOY7bT4l/CU+RJafOBA4oRoVcidB3O6JlRUyqOSZ85mFkJditW4D8sIrKrqairmKmmWtZWXdsqEtoAVMAkC3aGMdI25hY1s2eJDyjjGR3OFTd6pCeWclu4S0ZEukyuxHVboIUN14aMOrUzZaVpIIUAQRzhA/UTFBT0rAtMnOhA3hPvq7C3UiAX6XbWeEoU00+Qn+WTuJ937ReDvU8+tpcyoDV1CSsHcbQVQtxyj3M0Ly49a1NVqNxS2lwFa5CggeaxbixBIhQRhCl67h+Axbi5gO6IK6WWS+VL8WERN0RPBlWPqioqpVlLSKk+6HfM92A3q67hCzj9bnJS7qKuAuCbOeItFyYlh6CC6QQYrKuwVIq2SNPMAG14do44vD3O8QEDsSeZvhEtNNJBUDmJLBnKt72twhhpCpRtwBAPDm/y6xkmQQoDw8wsPMQw6Dk3DfBCpkpzIzDU5R5mc7w2+zwhkDb948N2nBFBIUklpcxQTmUcqCSCSQbC4t8IBVOGylAgDK4ULBjd9BvsNIZ004ExJSkJAd2ABOjBxu+0QcblKStGUgJJc2u28Dv840E/2gkCKGzOIGTMVTzNQfLz/wBi4g/X4plZJLBUJ+3Ay1WZNiEIJI/cCpvg0TaauE+SFn25ftD5n6w7MhKWI3Aw1i5YeF1qJ8pVLVEKSsZUk794vxGoMIczDTS1K6ecT/Soe+kvlUPj3BiXJqwR5dUsYYsQpk4hTJGZIq0Arl3uWYEHgC3YsYVifUNLfnwlTDQ2ofP7wdtNiipvgVEsFQkhUua1yEKKWU2rAj4x2mELklYSFWc8e0CNm5qkLLsFXTMQpgkAWOZyLvugzRzqeXOWgTEpksDchhmd0J6EW5QbIxFHmJNK1rxFuup0hKkpAYn4r5akg5TwAgFhdaZa2LhQLdG3Q8z5tGEq8IqUUl0lQyou41bMRfdyiv8AGpKgvO4Od1OkMC6jdt2kN0q3lPeacp2YccS59j8a8ZAD3Gv3hW/ULZoS1GbLDSphcgaImH5JVr1fiIStlMcXTTgQTlJAUPrF+opU1EjKoOhabjrp3jAhHkMXrCnWODKOkzQBlWRYatZi3KAmKURlrO97/HX84w34zhKKeoKA+aWsWBYkOClXRjujjjFOamaMkvKANNQHbQ7xHBtPm+RjXp1oe4gbZPEDJnoU7DMM3McDF140hC5UpYAKnBSd+U6j1T8IrCn2RWk5goDkxIhxw2nWEoC1ZsmnJ+evrHaba62MSzjSN9xJ6y8eIlR3RLifS0RMUAXJZHpaZ4Lr8KmlGdPISgacVnckDeY2rqiTRy/En/8ASWPaWfoOcVptJjUysOdeifYQPZQOA+p3xrMqczVQt7Ttj+24nTM2QWsiz5RwBVoeYELmKbTrYklzokO94iYnLJAUmFuqCisAi50ELB1bmOPlG03XiM0lzMX/AOjHkFZOEJyjNrvjI3WPSb4bTza/HFVlSuabIHklp/bLGg6nU8zAdIb5x0CY2SiC1RWmWb+n+3LtIqFebRKz73I8/nFmJWCLaR8xEND7sft+qS0qpJKNAveP7uPWGq1xbLLcXHBao8o6xE1IUhQUCHBBeN5iIIwJFmLexhbn7OISvxZeYqckgl9dWeGOZLjllhWRAw3hqxXiB0KSjzKBtuDn8McsSmIVkJlvlUFAnUNe3PSDalW4xEnU8tQYhuhIiQ4WA2MZqBkZExCkEoY33vrz3iAm0tdkQgs6gSoB20F+1xE9OGGUoqlElKmzIUb23gmF7aHDJ05YOQhIDDfvcmFkaTuI1VDHmI9dNVMKlrLqUSSev0iNQ1apKwtPQjiN4hmXs7N/afSOM/ZWazhJfhDlzKdjDfGOxkmlU5C5fsquDv5p7QYw2aUzJa0p86S+9lD3n7HSFehlTaZTLQrwyb29k/uH1hz2e8yn8pTuL26mJsiFWscGPx5bFNJG3VCEGVWJSyZxCJoa+YAsXGhIBHYQu47NUpUslwhKCEnUkOHNtYe9uEGZTinlkEulRUGAS1x3LwnTsJnzAgFnQGDFLdWhrnsYrZkq51pMdlKSnxEAgAMpm8wHLQ/eFrF6rxphLMhsiQBokaN0hkRspMNlKDRPptlUJ9ovHDV+0GYPDVaJuVuKBSVAi4fX7iLk2dx8ppUpIK1ZbAby3HhEaTg8pOiB3gjTyAkWAHSHaGJBMWci1QgSuwfx5vizQHYBmGg+UT5FElAZCQBygj4JMSZNCTug1xARTZCdoOl05MT6akJ0EFqTCidzx5jeM0dAl6maApnTKR5piv8AqNBzLCHBCYstN6DCidA/yiHjO1EildErLOnOxPuSzzI9o8hFb7VfqXPqgZckfw8g2ypPnWP61j5C3WFejGbS0GV22O8wHfeOmJTlzllc1RUpWpPyHAcoG09OxKTEemmLSQ6i3A6QUSjP5k6jUfURJk6d+eZSmZTtxIqaQXQdNR3/AMxpS0KHZSQSNDHZ8pfh8t/5yj2aSC8JjJJTTJ/aPQRkepNrRkdNlcy03HpG5EbgMO8bZb9YfcVUjzERwWImqFu0cJkvX1jQZhEm4HtDPpSDKWW3oN0ntu7RZuz36iyJrJnfyl8/ZPRX3inyIzeIYHqLK3PpKXMSsOkgg8I0mSY+f8Lxqop/+GapLe7qn/ybQ64R+qSwGqJQV/Ugsf8AyfvB2pgaSJYapRiOuVEDDtu6GbbxfDPBYKfibfGGCQuXMDoWhQ5EH5RuiZdQSqVHFcmD5ouUczQ8jA6Z1xeMoxoZJhhNBy+EefwHL4R1Tbi4qiCtbxypsDlJVmSljvYkA9QLGGkYfyPpG6cOPA+kCVvmaGqK8/BEGaia8wKSGACjl7p0iaacmGBOGHgY7owk8I7RO1xcl05EdU0hMMycKbUpEQ63FqGn/wCaqkIPDOjN/wCQXgxjPaDqg2Vh54RMk4a8Q5W32HqJEnxJxGpCClPqtn7PHCu25mMfBly0cz5j9BAsVXkw1Vm4jJT4OdSGHEwExvbbDaNwucJ0wf8A65LLL8CoeVPcxTm2m2lRVEylTlqQPauyVHhlFmEKQLQYIriARRqWTtF+rtVPdFMkUsvR0+aaRzWQyew7whrmFaipRKlKLlSiSSeJJuTEVESUCNJJmTvJRBigReBkgQbok6RqzjCCQSLxIopxQqNZQjt4TwyDJOKS7hY0Vfvv/OcRUh0lPDT6faCcuXmllHpyO6BaRlN9xv3iHPj0tfrLMTal9poieQGjIkKkgxkIqNiHx6R6s6fm6MjIYYAmw+saJ3dDGRkaJkjq+kc+HWMjIODPVb40RGRkcOJneaiOgnKQHQopPFJIPqI9jI2cI87C4tPU2adNV1mLPzMW1QTCQHJPcxkZF5/TJ8v6oRQY7JjIyFQJuI9jIyMnTlPUW1MVztrik9CTknTU/wBq1j5GMjIfjEJP1SqazEp0xJ8SbNXr7S1K+ZgKmMjIjskmOy8x+2cSBJlMNQSed4n48sinmkEg+Gq46RkZEY/X85R+z5SsUx7GRkWSOSJGkd0R5GQQnSdTwcovz1MZGQYmQrLiXK3RkZDBBk+m0P5vgbiH/Ir83RkZCOp/SI/BzPUm0eRkZEEpn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4342" name="AutoShape 6" descr="data:image/jpeg;base64,/9j/4AAQSkZJRgABAQAAAQABAAD/2wCEAAkGBxQTEhUUExQUFhUWFxgVGBgYGBQaGBcZGBgXGhgYGhgYHCggGBwlHBgaITEiJSkrLi4uFx8zODMsNygtLiwBCgoKDg0OGxAQGywmICQsLCwvLCwsLDQsNCwsLCwsLCwsLCwsLCwsLCwsLCw0LCwsLCwsLCwsLCwsLCwsLCwsLP/AABEIAMIBAwMBIgACEQEDEQH/xAAcAAACAgMBAQAAAAAAAAAAAAAFBgQHAAIDAQj/xAA9EAABAgQDBgMHAgYDAAIDAAABAhEAAwQhBRIxBkFRYXGBEyKRMkKhscHR8AdSFCNicuHxM4KSssIWQ6L/xAAaAQADAQEBAQAAAAAAAAAAAAACAwQBAAUG/8QAMBEAAgIBAwIEBQMEAwAAAAAAAQIAEQMSITEEQRMiUXFhgbHR8DJCoQWR4fEUI8H/2gAMAwEAAhEDEQA/AFfZvARNJmKHkQWH9S9wuNB9om11EuXZQcDTh+dY6bObUyZUkSZqVskkhSQDqSbgF3c6iDkvaSjXbxuy0K+zRM6BuDPUzeLrJ0mvnxEzxQ+hA6fcxumaM1gSPQw4CVRzC6ZkknksD4PEmVgknUAHooH6RK3SsT2mf8hVG4MT/BCiSlKgNwJdupADxLoqJBUlKvgCo68Bc34ab4ckUSE+56sY7JDeym/RvWGY+mK8xT9RfAmicktJUqyJaSo8mD+rfEiKnxWsE6YuYoElRJubAbgOQFod9t68JlCQ91+dbcAXAPU3/wCohDC7sEgdXMPO20r6HHalqP0H3kJUt9E/MxOpaqoRobf1MR940BUd5bq0SFSswF37qPyEcGljdODzXzs/aeTsUmN5hKfkk/eB66hajdZA5WEERTWbn+1T+rRHXRngf/5+8EGMnbp8S8t9I4fp1Wy0omS1ElWZKgCQkKvYqWr2QDv4tpvdaCZTWSlJkz0rIIOZQJylQIVqBlSd+8mKVRmQrMhRSq4cKYsdRYQawzauZLy+IhEwILgkZVaKABUNQMxYNDVYd55nVdJkLFsXf854ljzqOoTMnyXWZcwFaiUlQKi7gBSgLkkjrC1hctcwrTNPiJPmUh2JSPeRb3d99OMTdpP1ITUy0GXKMsIa+YFTkFJa2jG0JdLjSVKZK1IWC4CiznkdOx+MazC9pOMOVDbTzaTBkSnmy1ES1LZKFhTh398DKpPAliQ1oXiYYcZVMnnznS4SzAHiwiFQYcc7rsBfqd0JqzHHJpWybnfCB4QuB5vaLacH4jiOZ3wXq6WVOAC06Ox3p3m41G88faHvCIlRT7xeOVNUN5SW3JJfqEk7r3B3HlDuJ565NR3kSt2cA9hRH91/iIHz8Lmo1S/9t/8AMNKKj3VdGsCDy3Py0Oo3iOqwChwXaz/Q8DHUDNOTInxES0uOLx3lqOkMRlAgZgD1iMrDUnR09L/OB0xi9Up5EEZI3CInqoFDgYjzEka2jKIlCurcGQ50uICxBCoW+kQJggSYdTgoRwno3xKIjzLuMcDUwrciaCNAI3mhi0eyxDYibtHsekRkFOjEJwvlSA3GNRPUd/wjZSUi5I7D6mPDMTuBPUt8oksz6UKnZCff7tNCgjUkd43CmAZRBdncxqJ3AAdBG05NyHH7r9wfiIwww1MAwA/P8ybSYnOTZM2Z2Wv6mOk3aOrFvHWAf7XvzZ4FS5mUgiN64aHqPqPrG9op8aDOLAoj+RO0maVOVEqUTcqLkvzPMRymKNwwDesa0yr9R/kfnON5gOZuNx/uMPEPH5MzJ2Pm/wDDO0g3sLqFjzFj9DGxWoakxpLTld9UkFuWh+B+Eezwc3x+/wAXju01VXxTYBvf8/iYqYTqTGirx7LSSQACSdALk9AIY8K2JrJwcSigcZnl+Bv8IJUY8CNfLjxDcgRXKR3j0tvizaD9KCbzp7cpaf8A7K+0MNH+mdEn2kLmf3rLeiWENGI95C/9Rwrxv8v9SppGHMkhSpSEqSFDzBWZ9MpHlJ7xriuzXhEPLmlbi6gQhQbVISLu4NzF60OydJK/46eUn/ol/UwTRSgWAAblBjGJ5GbqnyE/GUBQ4bVEoySytP7Vy1kBrs4D39IeMHClBl0apfP+HJHd2Iiy/BjUyxB0BxJiSZWmPYAVpeTJIW/uyyh+rqb4Qsz9lao+1TrPMMD8DF3KSI5LEZQmFQeRKQGztUmy5M5Q0ByOpI4FrLTEuZRzESiPDmXtdCgR1cPFuTDEaZOA1IjNpoBEphRCWCiAeevprHVMkq9hSV8kkZv/AAWV8ItOpqZKh50pUNLpB+cCKnBaCaCTKSn+3yHqyS0ZqX1i2w32lfZT3j1ct9z9YcqnZNPuTVEbhMuRwaYL+oVALEcDnSbkZ0fuTcjqkX7iNiWwsNxF2fhaFbik8vtAyowJY9ghXI2P2hl8Ms4unV90aRlAzlz5E7/3iVUUq0e0kj5eukcId6mYEpKjoA/pCWqFsAJdgynIDYkaqRofWNZQiQtLgiOKIJDYm5BvNSYyORVGQcCoxlUaxslt79o0eJJ9hc3Cm0MdV3yk7wx+B+YMRyTHZKvI/Av8f8mOk+fYq3x+v+ZoQlt79mjtODp7A+lvlHBSQHGsdZcyzHQH4H8+MasV1RpQ47EGcZSvgYmzwCl36d7t84N7N7B1VSyinwpf71gueaU6n4CLU2e2EpqcAlPirHvTGPonQfOHLiJ5k3VdYiOrKbI+kqjAdk6qoIMuUQg6qX5Ut3uewMP2EfpfLGU1ExUwj3UulPrqfhFiokgR1AENVFWefm67LkNjb2+8F4XgMiQGkykI6AOep1MEhKEbKWIjTaiNJkhJJsySGj0qhbxDaAIskFR+EDZE6bMdRmEHcA57a2hL5gpqEEJjmqZHJ7u8KwrZktXmUVDm9x0glKxNCm1D8dPWOXMDOKEQv4gjVU2BNbWBAf6wLGJKKiXPR4JsgG0wLGVS45KVAQYq6khyH067w8a4hNmgasDorWx5QHjLOqTK+tTLSVKNhCRXY6qYrgl9PvHHFa4iYtKlOwBBVlD8QG+URMPyrmKST7SQ3LjEGbqizhQalOPGKsyautJUyS4iZImAapc63gfWYdNpAFqDy1WBFiHuHETaBYmeyX/N8DrI2PM4gdoZlJUoEBVgLeloVsXqJqSFJVZdmDjLl3E7jeH/AA2kygOzQL2nlpShWWWMqrEJAzElm63hmQscd3vBxhS4B4nDDcOlzaMF/Mpgp9XSfNfiePOBNHswglQUq+XyjmfeftpEPAcUalmSiplCYbXcaP0ibhM3MrKVMVCwe/3hC52FKPnA6rCoyEeh2iHtMjJKUk65wg9iSflCsIuTFdlpNVmB8k8Xze6v+4aH+4XHPSKyxTA1SZhlzAZSt2a8tXApmCzH1j0/1qGEDp6QVA7RGm2JH5eCE6nUgsR6MR6iB9bZXUPHJsajsg2uR1RkaR7DoiMceRiReM8M8PW3ziWp9Y2RV5NTCqzMPrG0suCOP+vrGhSBqRDpsVsSuoaZNzIknTcpfQbhzg0QmRdT1CDGd/8AcA4DgM6rWEykEhvMrRKd1z9NYt3ZX9P5FMy1jxZv7lDyp/tT9TeGPC6CXJQESkBKBoB8+ZgglQihVC8Tyeo6x8uw2E2RKaN8wEc1TYizJsaTJKkmZURxNTAbFsZTJsbqO778IW6rbBQJ8ssdX+bwl86LsTGLjZuI8TKnnCniOMKWpSQfKktb8vACq2wmzf5UtAzqsGew466c4kS2SC5FikWv17xPk6lTsI4YGXmTahKiLBk6m4cxzoKxSHtE2VMzCyQbF+3MxFJLkIF2cfWEtRIM0eklVFStYZranjHITzlYFwLaEj4RtTyrfzF5VEezx5O0bpoiVeUsN8dZudtNZ9QSzkluMQ51WxtBQygbO920jkqgCnBG63XrGkk8QaECTFZhmS7jXXXi3GC06qTOpMqklRSq4Ie4015GF5AmIqAlmDs24jf8LwakVeRZI3uFDce0StkprMFhASxKIyhITyKW7iCFHgssFMxAZQ3ud4b0iXidNLmpdAaYNw0+0TKCQpKQhW8W7X9YFcqF9JIhDUBO8xYnyzKm6EZfwwJzy6Y+G6UtwI38Y3x2VM8IrklpiQeihzEVeaqZmOd8z3fUmHMGqxBLVLhpsT/aY0TiAZc1WiBbr/r5wkYHinlUL5gk5eDtoeUSxiYRLTKmsrylSgC2YngYBcnc9o1E1DaeTaEeDMWTMecHBR7QUo5s3QBIF+fGFPDUzETRMUpfi5kkFWYEFIUC+bc1m/qhlpaxaxvASGAFugfUxPo6fP5JgB6iCxZbJQcnvKM3R5FTWTBM3aqYKmWlCSrOQFJAUePsX1Ot+EMtVTApXLmpzJWL52L7xrvED6rA5MtCpoSpKpQMxBSo+XKCQANOTcLRBl4+ZqApZS6rq6szhzboXFmh74yKC8+vxnnst8QZjeB06MqETCJqkgspJSgIBPvpzFQLMHAbcd0JmM0iUrAC0rYXKczAvo6kpfsGvDDSYNOqphTKUpS0JGUKUQ8t2JBJsEuLc7QM2rwddNNEpY8yUgvchTk+ZJ3j7RclnneoRXSKuCAgcoyORBjIZcVDhmc/QMI0UrhpzJ+QaNCg8h3hw/T7ZX+KmeJMDyZZvay1ft5gb/SJ1QsZ775cGKztfwhH9PtjPEaoqE+TVEtmzf1K/p4DfFhYpiSJCCpRypT/AKAAglkCRbQQg/qJMP8AL1Zz6jT6weZ/DxkrPI1HPl806TtuZpDoSEpB1Izep0Hb1iXgO0yzLmmYvMonMm4JSVWKQNyQ0JlVN8VIRLta/BhoIiropssjIpnA1e5e7mPPXM92WlRwppqqlh4Jj6vFaaonxLXsyh7Ntz6dxDBOxBAJBUHG57+kVPTzy/nLkXzJsHvZn3QRwiu8q8ynUlRJJ4HR3gk6oqNI3iXxA7zrtVWkTVnVyG9A3aFOmK1a/wDJMVpuSGYekOSVCej+bLGugLkDcXGh+8LmI4WiXN8sxV7i48vFyzQtzd1HYjp2k3+IFOkS5YdavbmnXoD+NG+GVYdkmw/PzrC1O8RCleIWfQO4Y6H0iYJ2RCcvmKvm8LKeYRh495YeE1yWyv1L7jBTNLSSoFypgGiuZFBOKCrxEgng9t+sEsGWpL5lPdnOpbn1hq5O0QcQom4bqagKmZOHmPXdB2hWkSw+o1POFORNBWXW5YEgNblb5wQRiISm54j5xyGjZgMu1QoZ6czvqIG4tjBkh0gEnqwHNoELxpKSd5u30doiTcXlT3OZlpZ08FbwCdd7RhfUDphrj9ROs+rXMmCZ5QvUNus2/laJpWVAKbff01hOqcRyqKipwNGDPyYw04RUGahksTx+kIbEXBvvNZKNiGKSYygkkDe/Z4LTXACtwNjuf7QqUqVeKc7jKWaCu1s9ZpJaZalImrnICFB7FIKyTxTlSRfV4R0nQIrF22I/KMzLl2AkisqgUlYZhrdm4wkyMMl1U2YtRVkByJKSBcB1KDgvqB6xEq8TniZ4c5BWVmwQDfgwg9RSV08p1oy5iSApnve4EWuWXgRKgMaM61EyRKlKRIRkGUupwZhLalR16aQpSULmrGa6mZ9/H0eNsWqDOmvL367gD+CGfZbC0g5lXP58ICySAOTPV6bEEGsybhWF+GkEiCOKymyKGrbuUG0KlJBzXtbg/wCEQt188JcPr8IbkQYl2PMareLdicMeRNmUk1NOAqaoZcpLeU+1lOmZuMVzhS5mYy5kpYCQUrKnGQpGa4ItqPWLQkDwxmBJG+N8YwZNXIWkMmYR5VtoeCh7yeXO0WYn7NPDJowZ+mVKfPMULhC0Dmmx17QQ2vwAVtOQAPGluqUeJ3o6K+bQUwVKJUkS0ajyqI1Uzh++p6mNhOZVodifvFNuZ8+GW1iCDvsYyLixb9PJNTOXPE0y/EOYpADBTDMe5c949inQp/cIu/hKnwulm1E5ElDBS1ZenEnoHPaPovBMMRTyUSkBgkN1O8nmTCL+meHJmzptYZaUqPkGXQnVagDoTYdjFlEQtVoRuTKX9pwnqtChtLKC0KSrtyPGGqeYXccluDAZBYqCpo3ErAEhJUCzg5ewt9IzH1PdgQnUfIx4iYy1COVXNUoLASFWFtDY7jxaPGJ3I+MuyDUPlAf8WmWkEAsdWBYfbpB/ZzF5aAoKSDmvms7WsekLUqmWqbkQCokaFiwtck2bT8MSq6hEoBRcqIKXD5Q/S0GygccmILOBR7R+oZfmQvRC/aH7bFo7Yjs8iaCSykjgzmz9jcQj4PtHOCsoXnSltzBmIu9zdvSGzCcfCVgTJiMyuwI3ORoesDpI2MahZhYiZi1AQsglQGiXbQWA6gCBVZOMuWMrmxDl7cWB0i0toMGROGZrm9ue+KrxSW0xcrUpzD/sN3zhuEm6MYXsTvs3isxCwQpwbKCnIUOH+Ya8UUoewCErSVpPT2k9Un5iE/ZdCSpTi4Diz2963HS8WNhqROkmWGMyV/NSOTMpPcX6gRmZR4oHr9Y79gb0ldYf4i1FQKs6b5nNrniYMoxUqSVH2kWW2g3P3idKlBNQQAAlV7aXECcVw5SJi0S7CYmydxLu3qIHxA7U0PTqXb3ncS1zU5pXmILt8YGTsGnJuElaSXdILg8xraJuwOIFNSAq6VBm+WsOm2VGqTNlTpf/ABTTkmAbls6Vd7jsIeilbEnZ9JEr3EKdWQqNyAx4ht/PSC36V4hlqvDUbTAwfjHtFSrTPWhV0kuCb+UwMrqNdFVJmytAc6N4B3j6/wCoVjy7nGfcfaPyoGph3lq7XoTLmSyGBVY9mbvrHuL0hn06Ci3h+ZI3uzfnWNKbJXSUrXqoAuDdKt/xidhM8U60yp6kgTFeHLUbBSvdHBzwhgW2vsZC+wruIEwDD1+IFTQAQkNxJcPHT9QJqRLAcOGbkTDZX08tLEnKSWFjc6wobWplZbqHm0fVyND/AJhbkIStzEbzAmIVPWJTYb9eJMFU4muWAcqkvoSCH6PrBHYrDkJOdQsS7nfyB4Q4qp0FSsyQpO5JFhwN4QcYJsGeof6kieULt7xHoMVmKBZ29pSiWSnmSbCGXDMMSQha3WVXu4sdCBuG+9+kd5mEpWsH3Ut/L92xcKA484OUtMVr0huLCCfWS5+vOQUu0E4nTBCUhLgqJ1Yhg3HnHPDkzHAe5PCCGJY/RIqBJWoKmBIcJSpTDdmKQQIm/wAVJQhS5adHW5zABg5urQdIqKgNyNpAWsQNiMyXQJmzZyyozDllgAskMCohI5uX6CBUvGJZWlAU5VcMCWs/mb2e8B9oZc2smFU1KgpPkQEkFIDFTsH3s+825RKwyj8NSlWBUAAkaBIbXgSztBpnDNSzKFRtlTbCPYgy1WEZFNwYU2JoPBo5Kd+UKPVVz8TB9QiPRJZKRwAjvMUwvDTFwNi1WJerl90AavFUEEEEQaxpSSlT7r9IUqxaSHiHPkdW2j0UERVxmrImEoBuN41vqN8CarEFB75T6OIZp9CqcgrAyp0Qoj2tXUBw574TK6VlWQtRNmB14v0ESbM/m5lKLQsGFdn8RKSos5Uzq1ZI/wA74zGK0rJb2Q/G12dt2mvONtlUtKWEjMQ/Y6uO26+kc6OjV4gR4T+I9iL8RfdeONa9+0n1sH3EG0tQ2cJbzot/cD9niZQSCuxIe2X/AD84nV+yZkoMwPn9rKNBf4xCCWImJsk2I/arUjpvg3ortLemeiVuPOzOLFaDTrURNY5FHfyhNxLCVomLUQygsm+rgwRk1l0qT7SS4hh2go/4qmFVKH8xAaYke8ka24j5doUjEjb8EZlxC9XF/WV4xTMC0am47ggiHTZKsCahCnZJDEPuP2LwoyZTkkHyqLp/pUNUvwgtgZ87blfTXpHZSRGJTKQY245hAE9SRZ/Ogjgr7Fx6QI2hoSlKJh1BBBGh4vD1isgTKdE1JvLAPMj3vv2gFXyfElEDcCz8YzJjA3HeIwZSCJW9XL8Of4qQyVHOBwJ9pPZT9iIuikkoq6QIXotA6g6g9Qb9oqj+CKkTU+0pAM1LXsB5g3NLnqkQ5fpnifiyQlSi8tXE3DWdtRf4Q7CxJ39oXVIANu0E1VMpE5ILBQBTfR0E5h6XHSOGLBE9J8MhQSxBGl9/b5Q57Y4aHE0CxYK5KAsruLdhCVQzQglCWY3/AA94l6pdDWOeRC6d9S7z3YbEVIVMkqsXcciLEfXvFgCnRUyiiYARYgEOHFwWPOKvrFeFNTOS9iArobJP/wBf/MPeBYolQStJdJv/AIirC4YbRGdKNxkp6BpYBWuZlcjOXKeXEgaB3hLx+QJk8o0Ukmz6AtdukO8uptm91TdjuP09IGYjQBS/EAGYgAniA7fOB6nArgMORJQxWQJNN5QhgCB5SNCIJUSSsXsR8RG2H0+dOU7i4PDjBFCQCxHmbsekIxpuIkmcFyQ4YebeHse8BdoMJUohZmLypZpWZQlm41S7K7/7KoJKndiC3OO86WVAjU/HkYNiWBA2mCDpEhKEeJOypSLupgw48o41eKSSkoS68yWZgxCvo0GpWAJVJWJpKwpJCsz2tuuwaEqbTiTNKCQop0KdHsRblGjEVUQlAnSZUpTmEoHMr21m7Ebkx5TSoyXKiZKRF+NQooTZJlpsIyJEuXYRkOmRjpzYdI3qpWZJHpHCkU6UniBEoGHRcpzHK6embNSVqDHKUn2SGO420gTPrVzEFLgXy2e/eLG252XVP/mySAtmUD7w5c4reZTzJRykEngbbvjHl5kK8/KerhZHUesn4diuSX4Kgxyhi9rBgL8hCltErzWsR9YKzqGZM91n568ByEcP/wAcmH2wPU26QpWxhtRaGyAAgTfYSsImLSVWUH9IsPZuQkzFrLO4AJ3RU02WqmnApsQHY8wRDTsdjy5blZzHNYmzOGjcwshxxEKtjT3j7jtMpQypSlSTqXY83BEI2J0ngruB4S/KoXtwI6Q3TseSm6gxNm13cvy0KG0GLiYCltfj+NG6rgLiYG5pKpCkkpuncdxhy2Pn5CxslQAPDNxHCEHZ7FGPhLNj7J+kM9AopU24nXhCXU4nBHEqD61KtB+32DGjmFcpP8mcoK/sUC6kcgdR1I3RCp5FxMSWtmF9eUWgZCKyQuTMGobp+1Q5xVIkTKda5E0MuUW5KSfZUnkR+Wh+Yak1CLxOVejLS2NrvFlFChff0P8AuBsyUZZmSz7h9Um4PpA7Y/HkIVlcPv8A9wzbRpGaXPHsqHhq+aD/APIekYlOldxMyAo91zEyiw4y5xmhVu286Ecoi7P1H8LWqQEtLXdJ4A3HoQU9oMVKwmYEvqNIB7TIdGcODLuW3pPtehZXrEiuy5aPf6iVDzrvLQkrTOllKi6VBvznFaYxhnglSSfMlR+4PRm9YN/p9j/ioyK9pNjz5xM/UDDnSioTfL5Zn9irA9j8xFmVfES+4kiE48lRHq8qwkg5gQULb9p/O0R9nsR/h5qpM26Hdy/VKgOB16xLw9kKUhtS/rELaaSwTMDOmx/t/wAG/rEuLJpbR6/WWZFDD84lq4XWCwuUqHaCOTKW1G4xVOym07FKF6aJP0iz6GpzpB79eUXK4OxnnZcREmfw5Q60nLZzZ/SF3aCqqAoGWuyhoybEG+7pBteJhYKQwG9ze25usLe19UqXT50e6oPoXCrEerQo6SxC8SdR5qijX7V1AmFCs6Fm3Ijpw6QZ2UqZqFqXMU7lKkl1Hi4Y6brQqYjjKlpDJTnToWuOLXgHIxiplrzeIsvuJ8v/AJGnaB8Ik2v8xmRCN6n0DPxXPIyhyVgg7rb9OMLypCRcJHqYQ8O26KR50HsfvDTgu0KKrMySCA5dvpDcbNdOIm4TAHCJEhHxjlLTBTDKUrUBx+UVqJsn02HFSQeMZC7iv6gqlTVy5KUKloOVJO9gyj0zO3KMhvkHLCF4bekYMDn5pSeQb0gm8LGz1RlUUHfcQypMMiptCNtnRMsKEtZ4lIJDcyNIdiYC4rWs4hOYAoQYSEg2sTqefLUPKz6MdR19ICbR4wEOiWzixPDpzgnilGjMZhTlJ1KSQzb7Qs1uVyQG5nU+seTqUGpYiO+8CKzKzrVe2pc34fCJGBVgEzLMGVKkhnAY3+Osd6CgM4lCSRc+Yi2jgNvJ+kcqtJk+VwUpu7792V9YfqBFVFhtLlSYYrZbaLcEMEknfwO5ngfiVKUi5S4Fy4L3Jswjhh1ZNmulCUqDMSprd/tHXE8HqCnOsBQAdkEkp6Ai46RwNHSTUfqNesAzlrBBuGIKbdwYe9n8QE+WFaKFlDmITJcgrdiCwF+XF2gphY/hyVhQ3Pq3YAXhuXQy0ZP4oDXLfwablQkl8w+I4Rw21wIVMnxpY/my0luK0aqRzO8c+sCsLxILQCGaGXCZ4a5DP84EUPL2jOfN3lJ4XNKF8XLa6jcYt7Z+d/FUsySqyglkvxd0m/AtCT+o2zwp5vjyx/Kmm7e4vVuh1HN+UStkMcEtaCo+UMC/Pn9OUAfK1mVt/wBuL4zerQpYQtIZaT5uIy6jrrG01SSnMoAgpIY7wdR3FoJY6gS6uYkezMSJqW08zgt/2D/9oCVAT4akrcBzprl5cDEvUY/NtM6drEWcFqjTVSWJKQcpvqksUk9Q0XbTTUTpWVV0zEkHoRFNYxOTMCJ0tJASlMtWb2iz+a2vmcPzA3Qy7HbRkMkm3DhFAyaTZ4P1mZsV+4gzHKNUqapDstGh/cnce4jkayX4TTLuG01MO222DmokidKDzZQcNqtGpTzO8f5isp81JDkEg3DGFZcA1D0MZgcFd+0DTB4avK7O6en3H2izdhto86cqz5gfUcYQcSw4eGDLXm35TqD9t0DsExZUiYFgOdGMVAaxqXkRWWlOk8HiW3tjSTJb1lOpm/5Ue6XsFkekJ+I7STZsoy5mViQfK403MSXh82Xx6VVylJLEnyqSTx48oRscwAyakyw5TYoP9J+oLjtC20jzQMaC6YbiCaGlUtQJ7CHnDcAlpQ60gk/CNcCwgIAUsX3CDMxbwWJCx1t8hF9RlvyrF+p2ekKPsROwfCESSTLSz2Nzf1ghLlxPp5BNopCj0ktT2lkOY7bT4l/CU+RJafOBA4oRoVcidB3O6JlRUyqOSZ85mFkJditW4D8sIrKrqairmKmmWtZWXdsqEtoAVMAkC3aGMdI25hY1s2eJDyjjGR3OFTd6pCeWclu4S0ZEukyuxHVboIUN14aMOrUzZaVpIIUAQRzhA/UTFBT0rAtMnOhA3hPvq7C3UiAX6XbWeEoU00+Qn+WTuJ937ReDvU8+tpcyoDV1CSsHcbQVQtxyj3M0Ly49a1NVqNxS2lwFa5CggeaxbixBIhQRhCl67h+Axbi5gO6IK6WWS+VL8WERN0RPBlWPqioqpVlLSKk+6HfM92A3q67hCzj9bnJS7qKuAuCbOeItFyYlh6CC6QQYrKuwVIq2SNPMAG14do44vD3O8QEDsSeZvhEtNNJBUDmJLBnKt72twhhpCpRtwBAPDm/y6xkmQQoDw8wsPMQw6Dk3DfBCpkpzIzDU5R5mc7w2+zwhkDb948N2nBFBIUklpcxQTmUcqCSCSQbC4t8IBVOGylAgDK4ULBjd9BvsNIZ004ExJSkJAd2ABOjBxu+0QcblKStGUgJJc2u28Dv840E/2gkCKGzOIGTMVTzNQfLz/wBi4g/X4plZJLBUJ+3Ay1WZNiEIJI/cCpvg0TaauE+SFn25ftD5n6w7MhKWI3Aw1i5YeF1qJ8pVLVEKSsZUk794vxGoMIczDTS1K6ecT/Soe+kvlUPj3BiXJqwR5dUsYYsQpk4hTJGZIq0Arl3uWYEHgC3YsYVifUNLfnwlTDQ2ofP7wdtNiipvgVEsFQkhUua1yEKKWU2rAj4x2mELklYSFWc8e0CNm5qkLLsFXTMQpgkAWOZyLvugzRzqeXOWgTEpksDchhmd0J6EW5QbIxFHmJNK1rxFuup0hKkpAYn4r5akg5TwAgFhdaZa2LhQLdG3Q8z5tGEq8IqUUl0lQyou41bMRfdyiv8AGpKgvO4Od1OkMC6jdt2kN0q3lPeacp2YccS59j8a8ZAD3Gv3hW/ULZoS1GbLDSphcgaImH5JVr1fiIStlMcXTTgQTlJAUPrF+opU1EjKoOhabjrp3jAhHkMXrCnWODKOkzQBlWRYatZi3KAmKURlrO97/HX84w34zhKKeoKA+aWsWBYkOClXRjujjjFOamaMkvKANNQHbQ7xHBtPm+RjXp1oe4gbZPEDJnoU7DMM3McDF140hC5UpYAKnBSd+U6j1T8IrCn2RWk5goDkxIhxw2nWEoC1ZsmnJ+evrHaba62MSzjSN9xJ6y8eIlR3RLifS0RMUAXJZHpaZ4Lr8KmlGdPISgacVnckDeY2rqiTRy/En/8ASWPaWfoOcVptJjUysOdeifYQPZQOA+p3xrMqczVQt7Ttj+24nTM2QWsiz5RwBVoeYELmKbTrYklzokO94iYnLJAUmFuqCisAi50ELB1bmOPlG03XiM0lzMX/AOjHkFZOEJyjNrvjI3WPSb4bTza/HFVlSuabIHklp/bLGg6nU8zAdIb5x0CY2SiC1RWmWb+n+3LtIqFebRKz73I8/nFmJWCLaR8xEND7sft+qS0qpJKNAveP7uPWGq1xbLLcXHBao8o6xE1IUhQUCHBBeN5iIIwJFmLexhbn7OISvxZeYqckgl9dWeGOZLjllhWRAw3hqxXiB0KSjzKBtuDn8McsSmIVkJlvlUFAnUNe3PSDalW4xEnU8tQYhuhIiQ4WA2MZqBkZExCkEoY33vrz3iAm0tdkQgs6gSoB20F+1xE9OGGUoqlElKmzIUb23gmF7aHDJ05YOQhIDDfvcmFkaTuI1VDHmI9dNVMKlrLqUSSev0iNQ1apKwtPQjiN4hmXs7N/afSOM/ZWazhJfhDlzKdjDfGOxkmlU5C5fsquDv5p7QYw2aUzJa0p86S+9lD3n7HSFehlTaZTLQrwyb29k/uH1hz2e8yn8pTuL26mJsiFWscGPx5bFNJG3VCEGVWJSyZxCJoa+YAsXGhIBHYQu47NUpUslwhKCEnUkOHNtYe9uEGZTinlkEulRUGAS1x3LwnTsJnzAgFnQGDFLdWhrnsYrZkq51pMdlKSnxEAgAMpm8wHLQ/eFrF6rxphLMhsiQBokaN0hkRspMNlKDRPptlUJ9ovHDV+0GYPDVaJuVuKBSVAi4fX7iLk2dx8ppUpIK1ZbAby3HhEaTg8pOiB3gjTyAkWAHSHaGJBMWci1QgSuwfx5vizQHYBmGg+UT5FElAZCQBygj4JMSZNCTug1xARTZCdoOl05MT6akJ0EFqTCidzx5jeM0dAl6maApnTKR5piv8AqNBzLCHBCYstN6DCidA/yiHjO1EildErLOnOxPuSzzI9o8hFb7VfqXPqgZckfw8g2ypPnWP61j5C3WFejGbS0GV22O8wHfeOmJTlzllc1RUpWpPyHAcoG09OxKTEemmLSQ6i3A6QUSjP5k6jUfURJk6d+eZSmZTtxIqaQXQdNR3/AMxpS0KHZSQSNDHZ8pfh8t/5yj2aSC8JjJJTTJ/aPQRkepNrRkdNlcy03HpG5EbgMO8bZb9YfcVUjzERwWImqFu0cJkvX1jQZhEm4HtDPpSDKWW3oN0ntu7RZuz36iyJrJnfyl8/ZPRX3inyIzeIYHqLK3PpKXMSsOkgg8I0mSY+f8Lxqop/+GapLe7qn/ybQ64R+qSwGqJQV/Ugsf8AyfvB2pgaSJYapRiOuVEDDtu6GbbxfDPBYKfibfGGCQuXMDoWhQ5EH5RuiZdQSqVHFcmD5ouUczQ8jA6Z1xeMoxoZJhhNBy+EefwHL4R1Tbi4qiCtbxypsDlJVmSljvYkA9QLGGkYfyPpG6cOPA+kCVvmaGqK8/BEGaia8wKSGACjl7p0iaacmGBOGHgY7owk8I7RO1xcl05EdU0hMMycKbUpEQ63FqGn/wCaqkIPDOjN/wCQXgxjPaDqg2Vh54RMk4a8Q5W32HqJEnxJxGpCClPqtn7PHCu25mMfBly0cz5j9BAsVXkw1Vm4jJT4OdSGHEwExvbbDaNwucJ0wf8A65LLL8CoeVPcxTm2m2lRVEylTlqQPauyVHhlFmEKQLQYIriARRqWTtF+rtVPdFMkUsvR0+aaRzWQyew7whrmFaipRKlKLlSiSSeJJuTEVESUCNJJmTvJRBigReBkgQbok6RqzjCCQSLxIopxQqNZQjt4TwyDJOKS7hY0Vfvv/OcRUh0lPDT6faCcuXmllHpyO6BaRlN9xv3iHPj0tfrLMTal9poieQGjIkKkgxkIqNiHx6R6s6fm6MjIYYAmw+saJ3dDGRkaJkjq+kc+HWMjIODPVb40RGRkcOJneaiOgnKQHQopPFJIPqI9jI2cI87C4tPU2adNV1mLPzMW1QTCQHJPcxkZF5/TJ8v6oRQY7JjIyFQJuI9jIyMnTlPUW1MVztrik9CTknTU/wBq1j5GMjIfjEJP1SqazEp0xJ8SbNXr7S1K+ZgKmMjIjskmOy8x+2cSBJlMNQSed4n48sinmkEg+Gq46RkZEY/X85R+z5SsUx7GRkWSOSJGkd0R5GQQnSdTwcovz1MZGQYmQrLiXK3RkZDBBk+m0P5vgbiH/Ir83RkZCOp/SI/BzPUm0eRkZEEpn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4344" name="AutoShape 8" descr="data:image/jpeg;base64,/9j/4AAQSkZJRgABAQAAAQABAAD/2wCEAAkGBxQTEhUUExQUFhUWFxgVGBgYGBQaGBcZGBgXGhgYGhgYHCggGBwlHBgaITEiJSkrLi4uFx8zODMsNygtLiwBCgoKDg0OGxAQGywmICQsLCwvLCwsLDQsNCwsLCwsLCwsLCwsLCwsLCwsLCw0LCwsLCwsLCwsLCwsLCwsLCwsLP/AABEIAMIBAwMBIgACEQEDEQH/xAAcAAACAgMBAQAAAAAAAAAAAAAFBgQHAAIDAQj/xAA9EAABAgQDBgMHAgYDAAIDAAABAhEAAwQhBRIxBkFRYXGBEyKRMkKhscHR8AdSFCNicuHxM4KSssIWQ6L/xAAaAQADAQEBAQAAAAAAAAAAAAACAwQBAAUG/8QAMBEAAgIBAwIEBQMEAwAAAAAAAQIAEQMSITEEQRMiUXFhgbHR8DJCoQWR4fEUI8H/2gAMAwEAAhEDEQA/AFfZvARNJmKHkQWH9S9wuNB9om11EuXZQcDTh+dY6bObUyZUkSZqVskkhSQDqSbgF3c6iDkvaSjXbxuy0K+zRM6BuDPUzeLrJ0mvnxEzxQ+hA6fcxumaM1gSPQw4CVRzC6ZkknksD4PEmVgknUAHooH6RK3SsT2mf8hVG4MT/BCiSlKgNwJdupADxLoqJBUlKvgCo68Bc34ab4ckUSE+56sY7JDeym/RvWGY+mK8xT9RfAmicktJUqyJaSo8mD+rfEiKnxWsE6YuYoElRJubAbgOQFod9t68JlCQ91+dbcAXAPU3/wCohDC7sEgdXMPO20r6HHalqP0H3kJUt9E/MxOpaqoRobf1MR940BUd5bq0SFSswF37qPyEcGljdODzXzs/aeTsUmN5hKfkk/eB66hajdZA5WEERTWbn+1T+rRHXRngf/5+8EGMnbp8S8t9I4fp1Wy0omS1ElWZKgCQkKvYqWr2QDv4tpvdaCZTWSlJkz0rIIOZQJylQIVqBlSd+8mKVRmQrMhRSq4cKYsdRYQawzauZLy+IhEwILgkZVaKABUNQMxYNDVYd55nVdJkLFsXf854ljzqOoTMnyXWZcwFaiUlQKi7gBSgLkkjrC1hctcwrTNPiJPmUh2JSPeRb3d99OMTdpP1ITUy0GXKMsIa+YFTkFJa2jG0JdLjSVKZK1IWC4CiznkdOx+MazC9pOMOVDbTzaTBkSnmy1ES1LZKFhTh398DKpPAliQ1oXiYYcZVMnnznS4SzAHiwiFQYcc7rsBfqd0JqzHHJpWybnfCB4QuB5vaLacH4jiOZ3wXq6WVOAC06Ox3p3m41G88faHvCIlRT7xeOVNUN5SW3JJfqEk7r3B3HlDuJ565NR3kSt2cA9hRH91/iIHz8Lmo1S/9t/8AMNKKj3VdGsCDy3Py0Oo3iOqwChwXaz/Q8DHUDNOTInxES0uOLx3lqOkMRlAgZgD1iMrDUnR09L/OB0xi9Up5EEZI3CInqoFDgYjzEka2jKIlCurcGQ50uICxBCoW+kQJggSYdTgoRwno3xKIjzLuMcDUwrciaCNAI3mhi0eyxDYibtHsekRkFOjEJwvlSA3GNRPUd/wjZSUi5I7D6mPDMTuBPUt8oksz6UKnZCff7tNCgjUkd43CmAZRBdncxqJ3AAdBG05NyHH7r9wfiIwww1MAwA/P8ybSYnOTZM2Z2Wv6mOk3aOrFvHWAf7XvzZ4FS5mUgiN64aHqPqPrG9op8aDOLAoj+RO0maVOVEqUTcqLkvzPMRymKNwwDesa0yr9R/kfnON5gOZuNx/uMPEPH5MzJ2Pm/wDDO0g3sLqFjzFj9DGxWoakxpLTld9UkFuWh+B+Eezwc3x+/wAXju01VXxTYBvf8/iYqYTqTGirx7LSSQACSdALk9AIY8K2JrJwcSigcZnl+Bv8IJUY8CNfLjxDcgRXKR3j0tvizaD9KCbzp7cpaf8A7K+0MNH+mdEn2kLmf3rLeiWENGI95C/9Rwrxv8v9SppGHMkhSpSEqSFDzBWZ9MpHlJ7xriuzXhEPLmlbi6gQhQbVISLu4NzF60OydJK/46eUn/ol/UwTRSgWAAblBjGJ5GbqnyE/GUBQ4bVEoySytP7Vy1kBrs4D39IeMHClBl0apfP+HJHd2Iiy/BjUyxB0BxJiSZWmPYAVpeTJIW/uyyh+rqb4Qsz9lao+1TrPMMD8DF3KSI5LEZQmFQeRKQGztUmy5M5Q0ByOpI4FrLTEuZRzESiPDmXtdCgR1cPFuTDEaZOA1IjNpoBEphRCWCiAeevprHVMkq9hSV8kkZv/AAWV8ItOpqZKh50pUNLpB+cCKnBaCaCTKSn+3yHqyS0ZqX1i2w32lfZT3j1ct9z9YcqnZNPuTVEbhMuRwaYL+oVALEcDnSbkZ0fuTcjqkX7iNiWwsNxF2fhaFbik8vtAyowJY9ghXI2P2hl8Ms4unV90aRlAzlz5E7/3iVUUq0e0kj5eukcId6mYEpKjoA/pCWqFsAJdgynIDYkaqRofWNZQiQtLgiOKIJDYm5BvNSYyORVGQcCoxlUaxslt79o0eJJ9hc3Cm0MdV3yk7wx+B+YMRyTHZKvI/Av8f8mOk+fYq3x+v+ZoQlt79mjtODp7A+lvlHBSQHGsdZcyzHQH4H8+MasV1RpQ47EGcZSvgYmzwCl36d7t84N7N7B1VSyinwpf71gueaU6n4CLU2e2EpqcAlPirHvTGPonQfOHLiJ5k3VdYiOrKbI+kqjAdk6qoIMuUQg6qX5Ut3uewMP2EfpfLGU1ExUwj3UulPrqfhFiokgR1AENVFWefm67LkNjb2+8F4XgMiQGkykI6AOep1MEhKEbKWIjTaiNJkhJJsySGj0qhbxDaAIskFR+EDZE6bMdRmEHcA57a2hL5gpqEEJjmqZHJ7u8KwrZktXmUVDm9x0glKxNCm1D8dPWOXMDOKEQv4gjVU2BNbWBAf6wLGJKKiXPR4JsgG0wLGVS45KVAQYq6khyH067w8a4hNmgasDorWx5QHjLOqTK+tTLSVKNhCRXY6qYrgl9PvHHFa4iYtKlOwBBVlD8QG+URMPyrmKST7SQ3LjEGbqizhQalOPGKsyautJUyS4iZImAapc63gfWYdNpAFqDy1WBFiHuHETaBYmeyX/N8DrI2PM4gdoZlJUoEBVgLeloVsXqJqSFJVZdmDjLl3E7jeH/AA2kygOzQL2nlpShWWWMqrEJAzElm63hmQscd3vBxhS4B4nDDcOlzaMF/Mpgp9XSfNfiePOBNHswglQUq+XyjmfeftpEPAcUalmSiplCYbXcaP0ibhM3MrKVMVCwe/3hC52FKPnA6rCoyEeh2iHtMjJKUk65wg9iSflCsIuTFdlpNVmB8k8Xze6v+4aH+4XHPSKyxTA1SZhlzAZSt2a8tXApmCzH1j0/1qGEDp6QVA7RGm2JH5eCE6nUgsR6MR6iB9bZXUPHJsajsg2uR1RkaR7DoiMceRiReM8M8PW3ziWp9Y2RV5NTCqzMPrG0suCOP+vrGhSBqRDpsVsSuoaZNzIknTcpfQbhzg0QmRdT1CDGd/8AcA4DgM6rWEykEhvMrRKd1z9NYt3ZX9P5FMy1jxZv7lDyp/tT9TeGPC6CXJQESkBKBoB8+ZgglQihVC8Tyeo6x8uw2E2RKaN8wEc1TYizJsaTJKkmZURxNTAbFsZTJsbqO778IW6rbBQJ8ssdX+bwl86LsTGLjZuI8TKnnCniOMKWpSQfKktb8vACq2wmzf5UtAzqsGew466c4kS2SC5FikWv17xPk6lTsI4YGXmTahKiLBk6m4cxzoKxSHtE2VMzCyQbF+3MxFJLkIF2cfWEtRIM0eklVFStYZranjHITzlYFwLaEj4RtTyrfzF5VEezx5O0bpoiVeUsN8dZudtNZ9QSzkluMQ51WxtBQygbO920jkqgCnBG63XrGkk8QaECTFZhmS7jXXXi3GC06qTOpMqklRSq4Ie4015GF5AmIqAlmDs24jf8LwakVeRZI3uFDce0StkprMFhASxKIyhITyKW7iCFHgssFMxAZQ3ud4b0iXidNLmpdAaYNw0+0TKCQpKQhW8W7X9YFcqF9JIhDUBO8xYnyzKm6EZfwwJzy6Y+G6UtwI38Y3x2VM8IrklpiQeihzEVeaqZmOd8z3fUmHMGqxBLVLhpsT/aY0TiAZc1WiBbr/r5wkYHinlUL5gk5eDtoeUSxiYRLTKmsrylSgC2YngYBcnc9o1E1DaeTaEeDMWTMecHBR7QUo5s3QBIF+fGFPDUzETRMUpfi5kkFWYEFIUC+bc1m/qhlpaxaxvASGAFugfUxPo6fP5JgB6iCxZbJQcnvKM3R5FTWTBM3aqYKmWlCSrOQFJAUePsX1Ot+EMtVTApXLmpzJWL52L7xrvED6rA5MtCpoSpKpQMxBSo+XKCQANOTcLRBl4+ZqApZS6rq6szhzboXFmh74yKC8+vxnnst8QZjeB06MqETCJqkgspJSgIBPvpzFQLMHAbcd0JmM0iUrAC0rYXKczAvo6kpfsGvDDSYNOqphTKUpS0JGUKUQ8t2JBJsEuLc7QM2rwddNNEpY8yUgvchTk+ZJ3j7RclnneoRXSKuCAgcoyORBjIZcVDhmc/QMI0UrhpzJ+QaNCg8h3hw/T7ZX+KmeJMDyZZvay1ft5gb/SJ1QsZ775cGKztfwhH9PtjPEaoqE+TVEtmzf1K/p4DfFhYpiSJCCpRypT/AKAAglkCRbQQg/qJMP8AL1Zz6jT6weZ/DxkrPI1HPl806TtuZpDoSEpB1Izep0Hb1iXgO0yzLmmYvMonMm4JSVWKQNyQ0JlVN8VIRLta/BhoIiropssjIpnA1e5e7mPPXM92WlRwppqqlh4Jj6vFaaonxLXsyh7Ntz6dxDBOxBAJBUHG57+kVPTzy/nLkXzJsHvZn3QRwiu8q8ynUlRJJ4HR3gk6oqNI3iXxA7zrtVWkTVnVyG9A3aFOmK1a/wDJMVpuSGYekOSVCej+bLGugLkDcXGh+8LmI4WiXN8sxV7i48vFyzQtzd1HYjp2k3+IFOkS5YdavbmnXoD+NG+GVYdkmw/PzrC1O8RCleIWfQO4Y6H0iYJ2RCcvmKvm8LKeYRh495YeE1yWyv1L7jBTNLSSoFypgGiuZFBOKCrxEgng9t+sEsGWpL5lPdnOpbn1hq5O0QcQom4bqagKmZOHmPXdB2hWkSw+o1POFORNBWXW5YEgNblb5wQRiISm54j5xyGjZgMu1QoZ6czvqIG4tjBkh0gEnqwHNoELxpKSd5u30doiTcXlT3OZlpZ08FbwCdd7RhfUDphrj9ROs+rXMmCZ5QvUNus2/laJpWVAKbff01hOqcRyqKipwNGDPyYw04RUGahksTx+kIbEXBvvNZKNiGKSYygkkDe/Z4LTXACtwNjuf7QqUqVeKc7jKWaCu1s9ZpJaZalImrnICFB7FIKyTxTlSRfV4R0nQIrF22I/KMzLl2AkisqgUlYZhrdm4wkyMMl1U2YtRVkByJKSBcB1KDgvqB6xEq8TniZ4c5BWVmwQDfgwg9RSV08p1oy5iSApnve4EWuWXgRKgMaM61EyRKlKRIRkGUupwZhLalR16aQpSULmrGa6mZ9/H0eNsWqDOmvL367gD+CGfZbC0g5lXP58ICySAOTPV6bEEGsybhWF+GkEiCOKymyKGrbuUG0KlJBzXtbg/wCEQt188JcPr8IbkQYl2PMareLdicMeRNmUk1NOAqaoZcpLeU+1lOmZuMVzhS5mYy5kpYCQUrKnGQpGa4ItqPWLQkDwxmBJG+N8YwZNXIWkMmYR5VtoeCh7yeXO0WYn7NPDJowZ+mVKfPMULhC0Dmmx17QQ2vwAVtOQAPGluqUeJ3o6K+bQUwVKJUkS0ajyqI1Uzh++p6mNhOZVodifvFNuZ8+GW1iCDvsYyLixb9PJNTOXPE0y/EOYpADBTDMe5c949inQp/cIu/hKnwulm1E5ElDBS1ZenEnoHPaPovBMMRTyUSkBgkN1O8nmTCL+meHJmzptYZaUqPkGXQnVagDoTYdjFlEQtVoRuTKX9pwnqtChtLKC0KSrtyPGGqeYXccluDAZBYqCpo3ErAEhJUCzg5ewt9IzH1PdgQnUfIx4iYy1COVXNUoLASFWFtDY7jxaPGJ3I+MuyDUPlAf8WmWkEAsdWBYfbpB/ZzF5aAoKSDmvms7WsekLUqmWqbkQCokaFiwtck2bT8MSq6hEoBRcqIKXD5Q/S0GygccmILOBR7R+oZfmQvRC/aH7bFo7Yjs8iaCSykjgzmz9jcQj4PtHOCsoXnSltzBmIu9zdvSGzCcfCVgTJiMyuwI3ORoesDpI2MahZhYiZi1AQsglQGiXbQWA6gCBVZOMuWMrmxDl7cWB0i0toMGROGZrm9ue+KrxSW0xcrUpzD/sN3zhuEm6MYXsTvs3isxCwQpwbKCnIUOH+Ya8UUoewCErSVpPT2k9Un5iE/ZdCSpTi4Diz2963HS8WNhqROkmWGMyV/NSOTMpPcX6gRmZR4oHr9Y79gb0ldYf4i1FQKs6b5nNrniYMoxUqSVH2kWW2g3P3idKlBNQQAAlV7aXECcVw5SJi0S7CYmydxLu3qIHxA7U0PTqXb3ncS1zU5pXmILt8YGTsGnJuElaSXdILg8xraJuwOIFNSAq6VBm+WsOm2VGqTNlTpf/ABTTkmAbls6Vd7jsIeilbEnZ9JEr3EKdWQqNyAx4ht/PSC36V4hlqvDUbTAwfjHtFSrTPWhV0kuCb+UwMrqNdFVJmytAc6N4B3j6/wCoVjy7nGfcfaPyoGph3lq7XoTLmSyGBVY9mbvrHuL0hn06Ci3h+ZI3uzfnWNKbJXSUrXqoAuDdKt/xidhM8U60yp6kgTFeHLUbBSvdHBzwhgW2vsZC+wruIEwDD1+IFTQAQkNxJcPHT9QJqRLAcOGbkTDZX08tLEnKSWFjc6wobWplZbqHm0fVyND/AJhbkIStzEbzAmIVPWJTYb9eJMFU4muWAcqkvoSCH6PrBHYrDkJOdQsS7nfyB4Q4qp0FSsyQpO5JFhwN4QcYJsGeof6kieULt7xHoMVmKBZ29pSiWSnmSbCGXDMMSQha3WVXu4sdCBuG+9+kd5mEpWsH3Ut/L92xcKA484OUtMVr0huLCCfWS5+vOQUu0E4nTBCUhLgqJ1Yhg3HnHPDkzHAe5PCCGJY/RIqBJWoKmBIcJSpTDdmKQQIm/wAVJQhS5adHW5zABg5urQdIqKgNyNpAWsQNiMyXQJmzZyyozDllgAskMCohI5uX6CBUvGJZWlAU5VcMCWs/mb2e8B9oZc2smFU1KgpPkQEkFIDFTsH3s+825RKwyj8NSlWBUAAkaBIbXgSztBpnDNSzKFRtlTbCPYgy1WEZFNwYU2JoPBo5Kd+UKPVVz8TB9QiPRJZKRwAjvMUwvDTFwNi1WJerl90AavFUEEEEQaxpSSlT7r9IUqxaSHiHPkdW2j0UERVxmrImEoBuN41vqN8CarEFB75T6OIZp9CqcgrAyp0Qoj2tXUBw574TK6VlWQtRNmB14v0ESbM/m5lKLQsGFdn8RKSos5Uzq1ZI/wA74zGK0rJb2Q/G12dt2mvONtlUtKWEjMQ/Y6uO26+kc6OjV4gR4T+I9iL8RfdeONa9+0n1sH3EG0tQ2cJbzot/cD9niZQSCuxIe2X/AD84nV+yZkoMwPn9rKNBf4xCCWImJsk2I/arUjpvg3ortLemeiVuPOzOLFaDTrURNY5FHfyhNxLCVomLUQygsm+rgwRk1l0qT7SS4hh2go/4qmFVKH8xAaYke8ka24j5doUjEjb8EZlxC9XF/WV4xTMC0am47ggiHTZKsCahCnZJDEPuP2LwoyZTkkHyqLp/pUNUvwgtgZ87blfTXpHZSRGJTKQY245hAE9SRZ/Ogjgr7Fx6QI2hoSlKJh1BBBGh4vD1isgTKdE1JvLAPMj3vv2gFXyfElEDcCz8YzJjA3HeIwZSCJW9XL8Of4qQyVHOBwJ9pPZT9iIuikkoq6QIXotA6g6g9Qb9oqj+CKkTU+0pAM1LXsB5g3NLnqkQ5fpnifiyQlSi8tXE3DWdtRf4Q7CxJ39oXVIANu0E1VMpE5ILBQBTfR0E5h6XHSOGLBE9J8MhQSxBGl9/b5Q57Y4aHE0CxYK5KAsruLdhCVQzQglCWY3/AA94l6pdDWOeRC6d9S7z3YbEVIVMkqsXcciLEfXvFgCnRUyiiYARYgEOHFwWPOKvrFeFNTOS9iArobJP/wBf/MPeBYolQStJdJv/AIirC4YbRGdKNxkp6BpYBWuZlcjOXKeXEgaB3hLx+QJk8o0Ukmz6AtdukO8uptm91TdjuP09IGYjQBS/EAGYgAniA7fOB6nArgMORJQxWQJNN5QhgCB5SNCIJUSSsXsR8RG2H0+dOU7i4PDjBFCQCxHmbsekIxpuIkmcFyQ4YebeHse8BdoMJUohZmLypZpWZQlm41S7K7/7KoJKndiC3OO86WVAjU/HkYNiWBA2mCDpEhKEeJOypSLupgw48o41eKSSkoS68yWZgxCvo0GpWAJVJWJpKwpJCsz2tuuwaEqbTiTNKCQop0KdHsRblGjEVUQlAnSZUpTmEoHMr21m7Ebkx5TSoyXKiZKRF+NQooTZJlpsIyJEuXYRkOmRjpzYdI3qpWZJHpHCkU6UniBEoGHRcpzHK6embNSVqDHKUn2SGO420gTPrVzEFLgXy2e/eLG252XVP/mySAtmUD7w5c4reZTzJRykEngbbvjHl5kK8/KerhZHUesn4diuSX4Kgxyhi9rBgL8hCltErzWsR9YKzqGZM91n568ByEcP/wAcmH2wPU26QpWxhtRaGyAAgTfYSsImLSVWUH9IsPZuQkzFrLO4AJ3RU02WqmnApsQHY8wRDTsdjy5blZzHNYmzOGjcwshxxEKtjT3j7jtMpQypSlSTqXY83BEI2J0ngruB4S/KoXtwI6Q3TseSm6gxNm13cvy0KG0GLiYCltfj+NG6rgLiYG5pKpCkkpuncdxhy2Pn5CxslQAPDNxHCEHZ7FGPhLNj7J+kM9AopU24nXhCXU4nBHEqD61KtB+32DGjmFcpP8mcoK/sUC6kcgdR1I3RCp5FxMSWtmF9eUWgZCKyQuTMGobp+1Q5xVIkTKda5E0MuUW5KSfZUnkR+Wh+Yak1CLxOVejLS2NrvFlFChff0P8AuBsyUZZmSz7h9Um4PpA7Y/HkIVlcPv8A9wzbRpGaXPHsqHhq+aD/APIekYlOldxMyAo91zEyiw4y5xmhVu286Ecoi7P1H8LWqQEtLXdJ4A3HoQU9oMVKwmYEvqNIB7TIdGcODLuW3pPtehZXrEiuy5aPf6iVDzrvLQkrTOllKi6VBvznFaYxhnglSSfMlR+4PRm9YN/p9j/ioyK9pNjz5xM/UDDnSioTfL5Zn9irA9j8xFmVfES+4kiE48lRHq8qwkg5gQULb9p/O0R9nsR/h5qpM26Hdy/VKgOB16xLw9kKUhtS/rELaaSwTMDOmx/t/wAG/rEuLJpbR6/WWZFDD84lq4XWCwuUqHaCOTKW1G4xVOym07FKF6aJP0iz6GpzpB79eUXK4OxnnZcREmfw5Q60nLZzZ/SF3aCqqAoGWuyhoybEG+7pBteJhYKQwG9ze25usLe19UqXT50e6oPoXCrEerQo6SxC8SdR5qijX7V1AmFCs6Fm3Ijpw6QZ2UqZqFqXMU7lKkl1Hi4Y6brQqYjjKlpDJTnToWuOLXgHIxiplrzeIsvuJ8v/AJGnaB8Ik2v8xmRCN6n0DPxXPIyhyVgg7rb9OMLypCRcJHqYQ8O26KR50HsfvDTgu0KKrMySCA5dvpDcbNdOIm4TAHCJEhHxjlLTBTDKUrUBx+UVqJsn02HFSQeMZC7iv6gqlTVy5KUKloOVJO9gyj0zO3KMhvkHLCF4bekYMDn5pSeQb0gm8LGz1RlUUHfcQypMMiptCNtnRMsKEtZ4lIJDcyNIdiYC4rWs4hOYAoQYSEg2sTqefLUPKz6MdR19ICbR4wEOiWzixPDpzgnilGjMZhTlJ1KSQzb7Qs1uVyQG5nU+seTqUGpYiO+8CKzKzrVe2pc34fCJGBVgEzLMGVKkhnAY3+Osd6CgM4lCSRc+Yi2jgNvJ+kcqtJk+VwUpu7792V9YfqBFVFhtLlSYYrZbaLcEMEknfwO5ngfiVKUi5S4Fy4L3Jswjhh1ZNmulCUqDMSprd/tHXE8HqCnOsBQAdkEkp6Ai46RwNHSTUfqNesAzlrBBuGIKbdwYe9n8QE+WFaKFlDmITJcgrdiCwF+XF2gphY/hyVhQ3Pq3YAXhuXQy0ZP4oDXLfwablQkl8w+I4Rw21wIVMnxpY/my0luK0aqRzO8c+sCsLxILQCGaGXCZ4a5DP84EUPL2jOfN3lJ4XNKF8XLa6jcYt7Z+d/FUsySqyglkvxd0m/AtCT+o2zwp5vjyx/Kmm7e4vVuh1HN+UStkMcEtaCo+UMC/Pn9OUAfK1mVt/wBuL4zerQpYQtIZaT5uIy6jrrG01SSnMoAgpIY7wdR3FoJY6gS6uYkezMSJqW08zgt/2D/9oCVAT4akrcBzprl5cDEvUY/NtM6drEWcFqjTVSWJKQcpvqksUk9Q0XbTTUTpWVV0zEkHoRFNYxOTMCJ0tJASlMtWb2iz+a2vmcPzA3Qy7HbRkMkm3DhFAyaTZ4P1mZsV+4gzHKNUqapDstGh/cnce4jkayX4TTLuG01MO222DmokidKDzZQcNqtGpTzO8f5isp81JDkEg3DGFZcA1D0MZgcFd+0DTB4avK7O6en3H2izdhto86cqz5gfUcYQcSw4eGDLXm35TqD9t0DsExZUiYFgOdGMVAaxqXkRWWlOk8HiW3tjSTJb1lOpm/5Ue6XsFkekJ+I7STZsoy5mViQfK403MSXh82Xx6VVylJLEnyqSTx48oRscwAyakyw5TYoP9J+oLjtC20jzQMaC6YbiCaGlUtQJ7CHnDcAlpQ60gk/CNcCwgIAUsX3CDMxbwWJCx1t8hF9RlvyrF+p2ekKPsROwfCESSTLSz2Nzf1ghLlxPp5BNopCj0ktT2lkOY7bT4l/CU+RJafOBA4oRoVcidB3O6JlRUyqOSZ85mFkJditW4D8sIrKrqairmKmmWtZWXdsqEtoAVMAkC3aGMdI25hY1s2eJDyjjGR3OFTd6pCeWclu4S0ZEukyuxHVboIUN14aMOrUzZaVpIIUAQRzhA/UTFBT0rAtMnOhA3hPvq7C3UiAX6XbWeEoU00+Qn+WTuJ937ReDvU8+tpcyoDV1CSsHcbQVQtxyj3M0Ly49a1NVqNxS2lwFa5CggeaxbixBIhQRhCl67h+Axbi5gO6IK6WWS+VL8WERN0RPBlWPqioqpVlLSKk+6HfM92A3q67hCzj9bnJS7qKuAuCbOeItFyYlh6CC6QQYrKuwVIq2SNPMAG14do44vD3O8QEDsSeZvhEtNNJBUDmJLBnKt72twhhpCpRtwBAPDm/y6xkmQQoDw8wsPMQw6Dk3DfBCpkpzIzDU5R5mc7w2+zwhkDb948N2nBFBIUklpcxQTmUcqCSCSQbC4t8IBVOGylAgDK4ULBjd9BvsNIZ004ExJSkJAd2ABOjBxu+0QcblKStGUgJJc2u28Dv840E/2gkCKGzOIGTMVTzNQfLz/wBi4g/X4plZJLBUJ+3Ay1WZNiEIJI/cCpvg0TaauE+SFn25ftD5n6w7MhKWI3Aw1i5YeF1qJ8pVLVEKSsZUk794vxGoMIczDTS1K6ecT/Soe+kvlUPj3BiXJqwR5dUsYYsQpk4hTJGZIq0Arl3uWYEHgC3YsYVifUNLfnwlTDQ2ofP7wdtNiipvgVEsFQkhUua1yEKKWU2rAj4x2mELklYSFWc8e0CNm5qkLLsFXTMQpgkAWOZyLvugzRzqeXOWgTEpksDchhmd0J6EW5QbIxFHmJNK1rxFuup0hKkpAYn4r5akg5TwAgFhdaZa2LhQLdG3Q8z5tGEq8IqUUl0lQyou41bMRfdyiv8AGpKgvO4Od1OkMC6jdt2kN0q3lPeacp2YccS59j8a8ZAD3Gv3hW/ULZoS1GbLDSphcgaImH5JVr1fiIStlMcXTTgQTlJAUPrF+opU1EjKoOhabjrp3jAhHkMXrCnWODKOkzQBlWRYatZi3KAmKURlrO97/HX84w34zhKKeoKA+aWsWBYkOClXRjujjjFOamaMkvKANNQHbQ7xHBtPm+RjXp1oe4gbZPEDJnoU7DMM3McDF140hC5UpYAKnBSd+U6j1T8IrCn2RWk5goDkxIhxw2nWEoC1ZsmnJ+evrHaba62MSzjSN9xJ6y8eIlR3RLifS0RMUAXJZHpaZ4Lr8KmlGdPISgacVnckDeY2rqiTRy/En/8ASWPaWfoOcVptJjUysOdeifYQPZQOA+p3xrMqczVQt7Ttj+24nTM2QWsiz5RwBVoeYELmKbTrYklzokO94iYnLJAUmFuqCisAi50ELB1bmOPlG03XiM0lzMX/AOjHkFZOEJyjNrvjI3WPSb4bTza/HFVlSuabIHklp/bLGg6nU8zAdIb5x0CY2SiC1RWmWb+n+3LtIqFebRKz73I8/nFmJWCLaR8xEND7sft+qS0qpJKNAveP7uPWGq1xbLLcXHBao8o6xE1IUhQUCHBBeN5iIIwJFmLexhbn7OISvxZeYqckgl9dWeGOZLjllhWRAw3hqxXiB0KSjzKBtuDn8McsSmIVkJlvlUFAnUNe3PSDalW4xEnU8tQYhuhIiQ4WA2MZqBkZExCkEoY33vrz3iAm0tdkQgs6gSoB20F+1xE9OGGUoqlElKmzIUb23gmF7aHDJ05YOQhIDDfvcmFkaTuI1VDHmI9dNVMKlrLqUSSev0iNQ1apKwtPQjiN4hmXs7N/afSOM/ZWazhJfhDlzKdjDfGOxkmlU5C5fsquDv5p7QYw2aUzJa0p86S+9lD3n7HSFehlTaZTLQrwyb29k/uH1hz2e8yn8pTuL26mJsiFWscGPx5bFNJG3VCEGVWJSyZxCJoa+YAsXGhIBHYQu47NUpUslwhKCEnUkOHNtYe9uEGZTinlkEulRUGAS1x3LwnTsJnzAgFnQGDFLdWhrnsYrZkq51pMdlKSnxEAgAMpm8wHLQ/eFrF6rxphLMhsiQBokaN0hkRspMNlKDRPptlUJ9ovHDV+0GYPDVaJuVuKBSVAi4fX7iLk2dx8ppUpIK1ZbAby3HhEaTg8pOiB3gjTyAkWAHSHaGJBMWci1QgSuwfx5vizQHYBmGg+UT5FElAZCQBygj4JMSZNCTug1xARTZCdoOl05MT6akJ0EFqTCidzx5jeM0dAl6maApnTKR5piv8AqNBzLCHBCYstN6DCidA/yiHjO1EildErLOnOxPuSzzI9o8hFb7VfqXPqgZckfw8g2ypPnWP61j5C3WFejGbS0GV22O8wHfeOmJTlzllc1RUpWpPyHAcoG09OxKTEemmLSQ6i3A6QUSjP5k6jUfURJk6d+eZSmZTtxIqaQXQdNR3/AMxpS0KHZSQSNDHZ8pfh8t/5yj2aSC8JjJJTTJ/aPQRkepNrRkdNlcy03HpG5EbgMO8bZb9YfcVUjzERwWImqFu0cJkvX1jQZhEm4HtDPpSDKWW3oN0ntu7RZuz36iyJrJnfyl8/ZPRX3inyIzeIYHqLK3PpKXMSsOkgg8I0mSY+f8Lxqop/+GapLe7qn/ybQ64R+qSwGqJQV/Ugsf8AyfvB2pgaSJYapRiOuVEDDtu6GbbxfDPBYKfibfGGCQuXMDoWhQ5EH5RuiZdQSqVHFcmD5ouUczQ8jA6Z1xeMoxoZJhhNBy+EefwHL4R1Tbi4qiCtbxypsDlJVmSljvYkA9QLGGkYfyPpG6cOPA+kCVvmaGqK8/BEGaia8wKSGACjl7p0iaacmGBOGHgY7owk8I7RO1xcl05EdU0hMMycKbUpEQ63FqGn/wCaqkIPDOjN/wCQXgxjPaDqg2Vh54RMk4a8Q5W32HqJEnxJxGpCClPqtn7PHCu25mMfBly0cz5j9BAsVXkw1Vm4jJT4OdSGHEwExvbbDaNwucJ0wf8A65LLL8CoeVPcxTm2m2lRVEylTlqQPauyVHhlFmEKQLQYIriARRqWTtF+rtVPdFMkUsvR0+aaRzWQyew7whrmFaipRKlKLlSiSSeJJuTEVESUCNJJmTvJRBigReBkgQbok6RqzjCCQSLxIopxQqNZQjt4TwyDJOKS7hY0Vfvv/OcRUh0lPDT6faCcuXmllHpyO6BaRlN9xv3iHPj0tfrLMTal9poieQGjIkKkgxkIqNiHx6R6s6fm6MjIYYAmw+saJ3dDGRkaJkjq+kc+HWMjIODPVb40RGRkcOJneaiOgnKQHQopPFJIPqI9jI2cI87C4tPU2adNV1mLPzMW1QTCQHJPcxkZF5/TJ8v6oRQY7JjIyFQJuI9jIyMnTlPUW1MVztrik9CTknTU/wBq1j5GMjIfjEJP1SqazEp0xJ8SbNXr7S1K+ZgKmMjIjskmOy8x+2cSBJlMNQSed4n48sinmkEg+Gq46RkZEY/X85R+z5SsUx7GRkWSOSJGkd0R5GQQnSdTwcovz1MZGQYmQrLiXK3RkZDBBk+m0P5vgbiH/Ir83RkZCOp/SI/BzPUm0eRkZEEpn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4346" name="Picture 10" descr="https://encrypted-tbn2.gstatic.com/images?q=tbn:ANd9GcTY5G90zuGT3UGWKN5jcNiEO4NxIGHFRHaJ8grQ51Ut-0t4g2o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232825">
            <a:off x="500034" y="3214686"/>
            <a:ext cx="4286280" cy="3210574"/>
          </a:xfrm>
          <a:prstGeom prst="rect">
            <a:avLst/>
          </a:prstGeom>
          <a:noFill/>
        </p:spPr>
      </p:pic>
      <p:pic>
        <p:nvPicPr>
          <p:cNvPr id="14348" name="Picture 12" descr="http://gotmyreservations.com/wp-content/uploads/2013/01/GermanFoodPyrami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3071810"/>
            <a:ext cx="3007533" cy="3283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64291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Berlin Sans FB Demi" pitchFamily="34" charset="0"/>
              </a:rPr>
              <a:t>Also, I </a:t>
            </a:r>
            <a:r>
              <a:rPr lang="en-US" u="sng" dirty="0" smtClean="0">
                <a:solidFill>
                  <a:srgbClr val="C00000"/>
                </a:solidFill>
                <a:latin typeface="Berlin Sans FB Demi" pitchFamily="34" charset="0"/>
              </a:rPr>
              <a:t>like</a:t>
            </a:r>
            <a:r>
              <a:rPr lang="en-US" dirty="0" smtClean="0">
                <a:latin typeface="Berlin Sans FB Demi" pitchFamily="34" charset="0"/>
              </a:rPr>
              <a:t> to go to school. Right now, I am </a:t>
            </a:r>
            <a:r>
              <a:rPr lang="en-US" u="sng" dirty="0" smtClean="0">
                <a:solidFill>
                  <a:srgbClr val="C00000"/>
                </a:solidFill>
                <a:latin typeface="Berlin Sans FB Demi" pitchFamily="34" charset="0"/>
              </a:rPr>
              <a:t>studying </a:t>
            </a:r>
            <a:r>
              <a:rPr lang="en-US" dirty="0" smtClean="0">
                <a:latin typeface="Berlin Sans FB Demi" pitchFamily="34" charset="0"/>
              </a:rPr>
              <a:t>a master degree in education. It is very interesting because we</a:t>
            </a:r>
            <a:r>
              <a:rPr lang="en-US" b="1" u="sng" dirty="0" smtClean="0">
                <a:solidFill>
                  <a:srgbClr val="C00000"/>
                </a:solidFill>
                <a:latin typeface="Berlin Sans FB Demi" pitchFamily="34" charset="0"/>
              </a:rPr>
              <a:t> talk </a:t>
            </a:r>
            <a:r>
              <a:rPr lang="en-US" dirty="0" smtClean="0">
                <a:latin typeface="Berlin Sans FB Demi" pitchFamily="34" charset="0"/>
              </a:rPr>
              <a:t>about how children are </a:t>
            </a:r>
            <a:r>
              <a:rPr lang="en-US" u="sng" dirty="0" smtClean="0">
                <a:solidFill>
                  <a:srgbClr val="C00000"/>
                </a:solidFill>
                <a:latin typeface="Berlin Sans FB Demi" pitchFamily="34" charset="0"/>
              </a:rPr>
              <a:t>getting</a:t>
            </a:r>
            <a:r>
              <a:rPr lang="en-US" dirty="0" smtClean="0">
                <a:latin typeface="Berlin Sans FB Demi" pitchFamily="34" charset="0"/>
              </a:rPr>
              <a:t> into the knowledge nowadays. </a:t>
            </a:r>
            <a:endParaRPr lang="en-US" dirty="0">
              <a:latin typeface="Berlin Sans FB Demi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905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6386" name="Picture 2" descr="http://www.riad.diplo.de/contentblob/1906216/Galeriebild_gross/171513/Berlin_humboldt_uni_student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3143248"/>
            <a:ext cx="5715000" cy="3419475"/>
          </a:xfrm>
          <a:prstGeom prst="rect">
            <a:avLst/>
          </a:prstGeom>
          <a:noFill/>
        </p:spPr>
      </p:pic>
      <p:pic>
        <p:nvPicPr>
          <p:cNvPr id="16388" name="Picture 4" descr="http://www.topnews.in/files/German-kids-066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172522">
            <a:off x="285720" y="3571876"/>
            <a:ext cx="2857500" cy="2314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714356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en-US" dirty="0" smtClean="0">
                <a:latin typeface="Berlin Sans FB Demi" pitchFamily="34" charset="0"/>
              </a:rPr>
              <a:t>At the University I am </a:t>
            </a:r>
            <a:r>
              <a:rPr lang="en-US" u="sng" dirty="0" smtClean="0">
                <a:solidFill>
                  <a:srgbClr val="C00000"/>
                </a:solidFill>
                <a:latin typeface="Berlin Sans FB Demi" pitchFamily="34" charset="0"/>
              </a:rPr>
              <a:t>meeting</a:t>
            </a:r>
            <a:r>
              <a:rPr lang="en-US" dirty="0" smtClean="0">
                <a:latin typeface="Berlin Sans FB Demi" pitchFamily="34" charset="0"/>
              </a:rPr>
              <a:t> a lot of people. We are </a:t>
            </a:r>
            <a:r>
              <a:rPr lang="en-US" u="sng" dirty="0" smtClean="0">
                <a:solidFill>
                  <a:srgbClr val="C00000"/>
                </a:solidFill>
                <a:latin typeface="Berlin Sans FB Demi" pitchFamily="34" charset="0"/>
              </a:rPr>
              <a:t>enjoying</a:t>
            </a:r>
            <a:r>
              <a:rPr lang="en-US" dirty="0" smtClean="0">
                <a:latin typeface="Berlin Sans FB Demi" pitchFamily="34" charset="0"/>
              </a:rPr>
              <a:t> the time here. I hope one day you can </a:t>
            </a:r>
            <a:r>
              <a:rPr lang="en-US" u="sng" dirty="0" smtClean="0">
                <a:solidFill>
                  <a:srgbClr val="C00000"/>
                </a:solidFill>
                <a:latin typeface="Berlin Sans FB Demi" pitchFamily="34" charset="0"/>
              </a:rPr>
              <a:t>come visit</a:t>
            </a:r>
            <a:r>
              <a:rPr lang="en-US" dirty="0" smtClean="0">
                <a:latin typeface="Berlin Sans FB Demi" pitchFamily="34" charset="0"/>
              </a:rPr>
              <a:t> </a:t>
            </a:r>
            <a:r>
              <a:rPr lang="en-US" smtClean="0">
                <a:latin typeface="Berlin Sans FB Demi" pitchFamily="34" charset="0"/>
              </a:rPr>
              <a:t>me because </a:t>
            </a:r>
            <a:r>
              <a:rPr lang="en-US" dirty="0" smtClean="0">
                <a:latin typeface="Berlin Sans FB Demi" pitchFamily="34" charset="0"/>
              </a:rPr>
              <a:t>you are going to love it!</a:t>
            </a:r>
            <a:endParaRPr lang="en-US" dirty="0">
              <a:latin typeface="Berlin Sans FB Demi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905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5362" name="Picture 2" descr="http://www.stubbsintmovers.com/video_container/german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928934"/>
            <a:ext cx="4357718" cy="3268289"/>
          </a:xfrm>
          <a:prstGeom prst="rect">
            <a:avLst/>
          </a:prstGeom>
          <a:noFill/>
        </p:spPr>
      </p:pic>
      <p:pic>
        <p:nvPicPr>
          <p:cNvPr id="15364" name="Picture 4" descr="http://www.old-picture.com/europe/pictures/Nuremberg-stabl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79380">
            <a:off x="5072066" y="3000372"/>
            <a:ext cx="3898845" cy="29046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129</Words>
  <Application>Microsoft Office PowerPoint</Application>
  <PresentationFormat>Presentación en pantalla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3</cp:revision>
  <dcterms:created xsi:type="dcterms:W3CDTF">2013-09-24T04:39:37Z</dcterms:created>
  <dcterms:modified xsi:type="dcterms:W3CDTF">2013-09-24T04:58:33Z</dcterms:modified>
</cp:coreProperties>
</file>