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219845D-F9A4-4524-8DEB-A28852C210AC}" type="datetimeFigureOut">
              <a:rPr lang="es-MX" smtClean="0"/>
              <a:t>22/09/2013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C37EDAF-1D78-46EE-9B6D-F702516A0F70}"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9845D-F9A4-4524-8DEB-A28852C210AC}" type="datetimeFigureOut">
              <a:rPr lang="es-MX" smtClean="0"/>
              <a:t>22/09/2013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7EDAF-1D78-46EE-9B6D-F702516A0F70}"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Silvia Jiménez Montemayor</a:t>
            </a:r>
            <a:br>
              <a:rPr lang="es-MX" dirty="0" smtClean="0"/>
            </a:br>
            <a:r>
              <a:rPr lang="es-MX" dirty="0" smtClean="0"/>
              <a:t># 14  3 B</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lstStyle/>
          <a:p>
            <a:r>
              <a:rPr lang="es-MX" dirty="0" err="1" smtClean="0"/>
              <a:t>She</a:t>
            </a:r>
            <a:r>
              <a:rPr lang="es-MX" dirty="0" smtClean="0"/>
              <a:t> </a:t>
            </a:r>
            <a:r>
              <a:rPr lang="es-MX" dirty="0" err="1" smtClean="0"/>
              <a:t>is</a:t>
            </a:r>
            <a:r>
              <a:rPr lang="es-MX" dirty="0" smtClean="0"/>
              <a:t> </a:t>
            </a:r>
            <a:r>
              <a:rPr lang="es-MX" dirty="0" err="1" smtClean="0"/>
              <a:t>maggy</a:t>
            </a:r>
            <a:r>
              <a:rPr lang="es-MX" dirty="0" smtClean="0"/>
              <a:t>. </a:t>
            </a:r>
          </a:p>
          <a:p>
            <a:r>
              <a:rPr lang="es-MX" dirty="0" err="1" smtClean="0"/>
              <a:t>She</a:t>
            </a:r>
            <a:r>
              <a:rPr lang="es-MX" dirty="0" smtClean="0"/>
              <a:t> </a:t>
            </a:r>
            <a:r>
              <a:rPr lang="es-MX" dirty="0" err="1" smtClean="0"/>
              <a:t>visits</a:t>
            </a:r>
            <a:r>
              <a:rPr lang="es-MX" dirty="0" smtClean="0"/>
              <a:t> </a:t>
            </a:r>
            <a:r>
              <a:rPr lang="es-MX" dirty="0" err="1" smtClean="0"/>
              <a:t>mexico</a:t>
            </a:r>
            <a:r>
              <a:rPr lang="es-MX" dirty="0" smtClean="0"/>
              <a:t>.</a:t>
            </a:r>
          </a:p>
          <a:p>
            <a:r>
              <a:rPr lang="es-MX" dirty="0" err="1" smtClean="0"/>
              <a:t>Maggy</a:t>
            </a:r>
            <a:r>
              <a:rPr lang="es-MX" dirty="0" smtClean="0"/>
              <a:t> </a:t>
            </a:r>
            <a:r>
              <a:rPr lang="es-MX" dirty="0" err="1" smtClean="0"/>
              <a:t>walks</a:t>
            </a:r>
            <a:r>
              <a:rPr lang="es-MX" dirty="0" smtClean="0"/>
              <a:t> in </a:t>
            </a:r>
            <a:r>
              <a:rPr lang="es-MX" dirty="0" err="1" smtClean="0"/>
              <a:t>the</a:t>
            </a:r>
            <a:r>
              <a:rPr lang="es-MX" dirty="0" smtClean="0"/>
              <a:t> </a:t>
            </a:r>
            <a:r>
              <a:rPr lang="es-MX" dirty="0" err="1" smtClean="0"/>
              <a:t>streets</a:t>
            </a:r>
            <a:r>
              <a:rPr lang="es-MX" dirty="0" smtClean="0"/>
              <a:t> of </a:t>
            </a:r>
            <a:r>
              <a:rPr lang="es-MX" dirty="0" err="1" smtClean="0"/>
              <a:t>the</a:t>
            </a:r>
            <a:r>
              <a:rPr lang="es-MX" dirty="0" smtClean="0"/>
              <a:t> monterrey </a:t>
            </a:r>
            <a:r>
              <a:rPr lang="es-MX" dirty="0" err="1" smtClean="0"/>
              <a:t>city</a:t>
            </a:r>
            <a:r>
              <a:rPr lang="es-MX" dirty="0" smtClean="0"/>
              <a:t>, and </a:t>
            </a:r>
            <a:r>
              <a:rPr lang="es-MX" dirty="0" err="1" smtClean="0"/>
              <a:t>she</a:t>
            </a:r>
            <a:r>
              <a:rPr lang="es-MX" dirty="0" smtClean="0"/>
              <a:t> </a:t>
            </a:r>
            <a:r>
              <a:rPr lang="es-MX" dirty="0" err="1" smtClean="0"/>
              <a:t>meets</a:t>
            </a:r>
            <a:r>
              <a:rPr lang="es-MX" dirty="0" smtClean="0"/>
              <a:t> </a:t>
            </a:r>
            <a:r>
              <a:rPr lang="es-MX" dirty="0" err="1" smtClean="0"/>
              <a:t>friends</a:t>
            </a:r>
            <a:r>
              <a:rPr lang="es-MX" dirty="0" smtClean="0"/>
              <a:t> in </a:t>
            </a:r>
            <a:r>
              <a:rPr lang="es-MX" dirty="0" err="1" smtClean="0"/>
              <a:t>the</a:t>
            </a:r>
            <a:r>
              <a:rPr lang="es-MX" dirty="0" smtClean="0"/>
              <a:t> paseo santa lucia. </a:t>
            </a:r>
          </a:p>
          <a:p>
            <a:r>
              <a:rPr lang="es-MX" dirty="0" err="1" smtClean="0"/>
              <a:t>Maggy</a:t>
            </a:r>
            <a:r>
              <a:rPr lang="es-MX" dirty="0" smtClean="0"/>
              <a:t> </a:t>
            </a:r>
            <a:r>
              <a:rPr lang="es-MX" dirty="0" err="1" smtClean="0"/>
              <a:t>talks</a:t>
            </a:r>
            <a:r>
              <a:rPr lang="es-MX" dirty="0" smtClean="0"/>
              <a:t> </a:t>
            </a:r>
            <a:r>
              <a:rPr lang="es-MX" dirty="0" err="1" smtClean="0"/>
              <a:t>with</a:t>
            </a:r>
            <a:r>
              <a:rPr lang="es-MX" dirty="0" smtClean="0"/>
              <a:t> </a:t>
            </a:r>
            <a:r>
              <a:rPr lang="es-MX" dirty="0" err="1" smtClean="0"/>
              <a:t>people</a:t>
            </a:r>
            <a:r>
              <a:rPr lang="es-MX" dirty="0" smtClean="0"/>
              <a:t> at </a:t>
            </a:r>
            <a:r>
              <a:rPr lang="es-MX" dirty="0" err="1" smtClean="0"/>
              <a:t>the</a:t>
            </a:r>
            <a:r>
              <a:rPr lang="es-MX" dirty="0" smtClean="0"/>
              <a:t> </a:t>
            </a:r>
            <a:r>
              <a:rPr lang="es-MX" dirty="0" err="1" smtClean="0"/>
              <a:t>museum</a:t>
            </a:r>
            <a:r>
              <a:rPr lang="es-MX" dirty="0" smtClean="0"/>
              <a:t> </a:t>
            </a:r>
            <a:r>
              <a:rPr lang="es-MX" dirty="0" err="1" smtClean="0"/>
              <a:t>next</a:t>
            </a:r>
            <a:r>
              <a:rPr lang="es-MX" dirty="0" smtClean="0"/>
              <a:t> </a:t>
            </a:r>
            <a:r>
              <a:rPr lang="es-MX" dirty="0" err="1" smtClean="0"/>
              <a:t>to</a:t>
            </a:r>
            <a:r>
              <a:rPr lang="es-MX" dirty="0" smtClean="0"/>
              <a:t> </a:t>
            </a:r>
            <a:r>
              <a:rPr lang="es-MX" dirty="0" err="1" smtClean="0"/>
              <a:t>the</a:t>
            </a:r>
            <a:r>
              <a:rPr lang="es-MX" dirty="0" smtClean="0"/>
              <a:t> paseo santa lucia. </a:t>
            </a:r>
            <a:r>
              <a:rPr lang="es-MX" dirty="0" err="1" smtClean="0"/>
              <a:t>She</a:t>
            </a:r>
            <a:r>
              <a:rPr lang="es-MX" dirty="0" smtClean="0"/>
              <a:t> </a:t>
            </a:r>
            <a:r>
              <a:rPr lang="es-MX" dirty="0" err="1" smtClean="0"/>
              <a:t>likes</a:t>
            </a:r>
            <a:r>
              <a:rPr lang="es-MX" dirty="0" smtClean="0"/>
              <a:t> </a:t>
            </a:r>
            <a:r>
              <a:rPr lang="es-MX" dirty="0" err="1" smtClean="0"/>
              <a:t>very</a:t>
            </a:r>
            <a:r>
              <a:rPr lang="es-MX" dirty="0" smtClean="0"/>
              <a:t> </a:t>
            </a:r>
            <a:r>
              <a:rPr lang="es-MX" dirty="0" err="1" smtClean="0"/>
              <a:t>much</a:t>
            </a:r>
            <a:r>
              <a:rPr lang="es-MX" dirty="0" smtClean="0"/>
              <a:t> </a:t>
            </a:r>
            <a:r>
              <a:rPr lang="es-MX" dirty="0" err="1" smtClean="0"/>
              <a:t>her</a:t>
            </a:r>
            <a:r>
              <a:rPr lang="es-MX" dirty="0" smtClean="0"/>
              <a:t> </a:t>
            </a:r>
            <a:r>
              <a:rPr lang="es-MX" dirty="0" err="1" smtClean="0"/>
              <a:t>visit</a:t>
            </a:r>
            <a:r>
              <a:rPr lang="es-MX" dirty="0" smtClean="0"/>
              <a:t> </a:t>
            </a:r>
            <a:r>
              <a:rPr lang="es-MX" dirty="0" err="1" smtClean="0"/>
              <a:t>to</a:t>
            </a:r>
            <a:r>
              <a:rPr lang="es-MX" dirty="0" smtClean="0"/>
              <a:t> </a:t>
            </a:r>
            <a:r>
              <a:rPr lang="es-MX" dirty="0" err="1" smtClean="0"/>
              <a:t>mexico</a:t>
            </a:r>
            <a:r>
              <a:rPr lang="es-MX" dirty="0" smtClean="0"/>
              <a:t>.</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554683"/>
          </a:xfrm>
        </p:spPr>
        <p:txBody>
          <a:bodyPr/>
          <a:lstStyle/>
          <a:p>
            <a:r>
              <a:rPr lang="en-US" dirty="0" err="1" smtClean="0"/>
              <a:t>Maggy</a:t>
            </a:r>
            <a:r>
              <a:rPr lang="en-US" dirty="0" smtClean="0"/>
              <a:t> is working at the restaurant in the downtown, she is eating more healthy in her job. She is learning other cultures new for her. She is meeting other people, and they are flying to </a:t>
            </a:r>
            <a:r>
              <a:rPr lang="en-US" dirty="0" err="1" smtClean="0"/>
              <a:t>mexico</a:t>
            </a:r>
            <a:r>
              <a:rPr lang="en-US" dirty="0" smtClean="0"/>
              <a:t> city. They are playing soccer at the club of their job.</a:t>
            </a:r>
            <a:endParaRPr lang="en-US" smtClean="0"/>
          </a:p>
          <a:p>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107</Words>
  <Application>Microsoft Office PowerPoint</Application>
  <PresentationFormat>Presentación en pantalla (4:3)</PresentationFormat>
  <Paragraphs>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Silvia Jiménez Montemayor # 14  3 B</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Silvia Jiménez Montemayor # 14  3 B</dc:title>
  <dc:creator>Silvia</dc:creator>
  <cp:lastModifiedBy>Silvia</cp:lastModifiedBy>
  <cp:revision>2</cp:revision>
  <dcterms:created xsi:type="dcterms:W3CDTF">2013-09-23T00:53:41Z</dcterms:created>
  <dcterms:modified xsi:type="dcterms:W3CDTF">2013-09-23T01:12:50Z</dcterms:modified>
</cp:coreProperties>
</file>