
<file path=[Content_Types].xml><?xml version="1.0" encoding="utf-8"?>
<Types xmlns="http://schemas.openxmlformats.org/package/2006/content-types">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Lst>
  <p:sldSz cx="9144000" cy="6858000" type="screen4x3"/>
  <p:notesSz cx="6858000" cy="9144000"/>
  <p:defaultText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50" d="100"/>
          <a:sy n="50" d="100"/>
        </p:scale>
        <p:origin x="-108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viewProps" Target="viewProps.xml"/><Relationship Id="rId5" Type="http://schemas.openxmlformats.org/officeDocument/2006/relationships/presProps" Target="presProps.xml"/><Relationship Id="rId4" Type="http://schemas.openxmlformats.org/officeDocument/2006/relationships/slide" Target="slides/slide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MX"/>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MX"/>
          </a:p>
        </p:txBody>
      </p:sp>
      <p:sp>
        <p:nvSpPr>
          <p:cNvPr id="4" name="3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MX"/>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5" name="4 Marcador de pie de página"/>
          <p:cNvSpPr>
            <a:spLocks noGrp="1"/>
          </p:cNvSpPr>
          <p:nvPr>
            <p:ph type="ftr" sz="quarter" idx="11"/>
          </p:nvPr>
        </p:nvSpPr>
        <p:spPr/>
        <p:txBody>
          <a:bodyPr/>
          <a:lstStyle/>
          <a:p>
            <a:endParaRPr lang="es-MX"/>
          </a:p>
        </p:txBody>
      </p:sp>
      <p:sp>
        <p:nvSpPr>
          <p:cNvPr id="6" name="5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7" name="6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8" name="7 Marcador de pie de página"/>
          <p:cNvSpPr>
            <a:spLocks noGrp="1"/>
          </p:cNvSpPr>
          <p:nvPr>
            <p:ph type="ftr" sz="quarter" idx="11"/>
          </p:nvPr>
        </p:nvSpPr>
        <p:spPr/>
        <p:txBody>
          <a:bodyPr/>
          <a:lstStyle/>
          <a:p>
            <a:endParaRPr lang="es-MX"/>
          </a:p>
        </p:txBody>
      </p:sp>
      <p:sp>
        <p:nvSpPr>
          <p:cNvPr id="9" name="8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MX"/>
          </a:p>
        </p:txBody>
      </p:sp>
      <p:sp>
        <p:nvSpPr>
          <p:cNvPr id="3" name="2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4" name="3 Marcador de pie de página"/>
          <p:cNvSpPr>
            <a:spLocks noGrp="1"/>
          </p:cNvSpPr>
          <p:nvPr>
            <p:ph type="ftr" sz="quarter" idx="11"/>
          </p:nvPr>
        </p:nvSpPr>
        <p:spPr/>
        <p:txBody>
          <a:bodyPr/>
          <a:lstStyle/>
          <a:p>
            <a:endParaRPr lang="es-MX"/>
          </a:p>
        </p:txBody>
      </p:sp>
      <p:sp>
        <p:nvSpPr>
          <p:cNvPr id="5" name="4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3" name="2 Marcador de pie de página"/>
          <p:cNvSpPr>
            <a:spLocks noGrp="1"/>
          </p:cNvSpPr>
          <p:nvPr>
            <p:ph type="ftr" sz="quarter" idx="11"/>
          </p:nvPr>
        </p:nvSpPr>
        <p:spPr/>
        <p:txBody>
          <a:bodyPr/>
          <a:lstStyle/>
          <a:p>
            <a:endParaRPr lang="es-MX"/>
          </a:p>
        </p:txBody>
      </p:sp>
      <p:sp>
        <p:nvSpPr>
          <p:cNvPr id="4" name="3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MX"/>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MX"/>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MX"/>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B219845D-F9A4-4524-8DEB-A28852C210AC}" type="datetimeFigureOut">
              <a:rPr lang="es-MX" smtClean="0"/>
              <a:t>22/09/2013</a:t>
            </a:fld>
            <a:endParaRPr lang="es-MX"/>
          </a:p>
        </p:txBody>
      </p:sp>
      <p:sp>
        <p:nvSpPr>
          <p:cNvPr id="6" name="5 Marcador de pie de página"/>
          <p:cNvSpPr>
            <a:spLocks noGrp="1"/>
          </p:cNvSpPr>
          <p:nvPr>
            <p:ph type="ftr" sz="quarter" idx="11"/>
          </p:nvPr>
        </p:nvSpPr>
        <p:spPr/>
        <p:txBody>
          <a:bodyPr/>
          <a:lstStyle/>
          <a:p>
            <a:endParaRPr lang="es-MX"/>
          </a:p>
        </p:txBody>
      </p:sp>
      <p:sp>
        <p:nvSpPr>
          <p:cNvPr id="7" name="6 Marcador de número de diapositiva"/>
          <p:cNvSpPr>
            <a:spLocks noGrp="1"/>
          </p:cNvSpPr>
          <p:nvPr>
            <p:ph type="sldNum" sz="quarter" idx="12"/>
          </p:nvPr>
        </p:nvSpPr>
        <p:spPr/>
        <p:txBody>
          <a:bodyPr/>
          <a:lstStyle/>
          <a:p>
            <a:fld id="{EC37EDAF-1D78-46EE-9B6D-F702516A0F70}" type="slidenum">
              <a:rPr lang="es-MX" smtClean="0"/>
              <a:t>‹Nº›</a:t>
            </a:fld>
            <a:endParaRPr lang="es-MX"/>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MX"/>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MX"/>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9845D-F9A4-4524-8DEB-A28852C210AC}" type="datetimeFigureOut">
              <a:rPr lang="es-MX" smtClean="0"/>
              <a:t>22/09/2013</a:t>
            </a:fld>
            <a:endParaRPr lang="es-MX"/>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MX"/>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37EDAF-1D78-46EE-9B6D-F702516A0F70}" type="slidenum">
              <a:rPr lang="es-MX" smtClean="0"/>
              <a:t>‹Nº›</a:t>
            </a:fld>
            <a:endParaRPr lang="es-MX"/>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MX"/>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p:txBody>
          <a:bodyPr/>
          <a:lstStyle/>
          <a:p>
            <a:r>
              <a:rPr lang="es-MX" dirty="0" smtClean="0"/>
              <a:t>Silvia Jiménez Montemayor</a:t>
            </a:r>
            <a:br>
              <a:rPr lang="es-MX" dirty="0" smtClean="0"/>
            </a:br>
            <a:r>
              <a:rPr lang="es-MX" dirty="0" smtClean="0"/>
              <a:t># 14  3 B</a:t>
            </a:r>
            <a:endParaRPr lang="es-MX"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642918"/>
            <a:ext cx="8229600" cy="5483245"/>
          </a:xfrm>
        </p:spPr>
        <p:txBody>
          <a:bodyPr/>
          <a:lstStyle/>
          <a:p>
            <a:r>
              <a:rPr lang="es-MX" dirty="0" err="1" smtClean="0"/>
              <a:t>She</a:t>
            </a:r>
            <a:r>
              <a:rPr lang="es-MX" dirty="0" smtClean="0"/>
              <a:t> </a:t>
            </a:r>
            <a:r>
              <a:rPr lang="es-MX" dirty="0" err="1" smtClean="0"/>
              <a:t>is</a:t>
            </a:r>
            <a:r>
              <a:rPr lang="es-MX" dirty="0" smtClean="0"/>
              <a:t> </a:t>
            </a:r>
            <a:r>
              <a:rPr lang="es-MX" dirty="0" err="1" smtClean="0"/>
              <a:t>maggy</a:t>
            </a:r>
            <a:r>
              <a:rPr lang="es-MX" dirty="0" smtClean="0"/>
              <a:t>. </a:t>
            </a:r>
          </a:p>
          <a:p>
            <a:r>
              <a:rPr lang="es-MX" dirty="0" err="1" smtClean="0"/>
              <a:t>She</a:t>
            </a:r>
            <a:r>
              <a:rPr lang="es-MX" dirty="0" smtClean="0"/>
              <a:t> </a:t>
            </a:r>
            <a:r>
              <a:rPr lang="es-MX" dirty="0" err="1" smtClean="0"/>
              <a:t>visits</a:t>
            </a:r>
            <a:r>
              <a:rPr lang="es-MX" dirty="0" smtClean="0"/>
              <a:t> </a:t>
            </a:r>
            <a:r>
              <a:rPr lang="es-MX" dirty="0" err="1" smtClean="0"/>
              <a:t>mexico</a:t>
            </a:r>
            <a:r>
              <a:rPr lang="es-MX" dirty="0" smtClean="0"/>
              <a:t>.</a:t>
            </a:r>
          </a:p>
          <a:p>
            <a:r>
              <a:rPr lang="es-MX" dirty="0" err="1" smtClean="0"/>
              <a:t>Maggy</a:t>
            </a:r>
            <a:r>
              <a:rPr lang="es-MX" dirty="0" smtClean="0"/>
              <a:t> </a:t>
            </a:r>
            <a:r>
              <a:rPr lang="es-MX" dirty="0" err="1" smtClean="0"/>
              <a:t>walks</a:t>
            </a:r>
            <a:r>
              <a:rPr lang="es-MX" dirty="0" smtClean="0"/>
              <a:t> in </a:t>
            </a:r>
            <a:r>
              <a:rPr lang="es-MX" dirty="0" err="1" smtClean="0"/>
              <a:t>the</a:t>
            </a:r>
            <a:r>
              <a:rPr lang="es-MX" dirty="0" smtClean="0"/>
              <a:t> </a:t>
            </a:r>
            <a:r>
              <a:rPr lang="es-MX" dirty="0" err="1" smtClean="0"/>
              <a:t>streets</a:t>
            </a:r>
            <a:r>
              <a:rPr lang="es-MX" dirty="0" smtClean="0"/>
              <a:t> of </a:t>
            </a:r>
            <a:r>
              <a:rPr lang="es-MX" dirty="0" err="1" smtClean="0"/>
              <a:t>the</a:t>
            </a:r>
            <a:r>
              <a:rPr lang="es-MX" dirty="0" smtClean="0"/>
              <a:t> monterrey </a:t>
            </a:r>
            <a:r>
              <a:rPr lang="es-MX" dirty="0" err="1" smtClean="0"/>
              <a:t>city</a:t>
            </a:r>
            <a:r>
              <a:rPr lang="es-MX" dirty="0" smtClean="0"/>
              <a:t>, and </a:t>
            </a:r>
            <a:r>
              <a:rPr lang="es-MX" dirty="0" err="1" smtClean="0"/>
              <a:t>she</a:t>
            </a:r>
            <a:r>
              <a:rPr lang="es-MX" dirty="0" smtClean="0"/>
              <a:t> </a:t>
            </a:r>
            <a:r>
              <a:rPr lang="es-MX" dirty="0" err="1" smtClean="0"/>
              <a:t>meets</a:t>
            </a:r>
            <a:r>
              <a:rPr lang="es-MX" dirty="0" smtClean="0"/>
              <a:t> </a:t>
            </a:r>
            <a:r>
              <a:rPr lang="es-MX" dirty="0" err="1" smtClean="0"/>
              <a:t>friends</a:t>
            </a:r>
            <a:r>
              <a:rPr lang="es-MX" dirty="0" smtClean="0"/>
              <a:t> in </a:t>
            </a:r>
            <a:r>
              <a:rPr lang="es-MX" dirty="0" err="1" smtClean="0"/>
              <a:t>the</a:t>
            </a:r>
            <a:r>
              <a:rPr lang="es-MX" dirty="0" smtClean="0"/>
              <a:t> paseo santa lucia. </a:t>
            </a:r>
          </a:p>
          <a:p>
            <a:r>
              <a:rPr lang="es-MX" dirty="0" err="1" smtClean="0"/>
              <a:t>Maggy</a:t>
            </a:r>
            <a:r>
              <a:rPr lang="es-MX" dirty="0" smtClean="0"/>
              <a:t> </a:t>
            </a:r>
            <a:r>
              <a:rPr lang="es-MX" dirty="0" err="1" smtClean="0"/>
              <a:t>talks</a:t>
            </a:r>
            <a:r>
              <a:rPr lang="es-MX" dirty="0" smtClean="0"/>
              <a:t> </a:t>
            </a:r>
            <a:r>
              <a:rPr lang="es-MX" dirty="0" err="1" smtClean="0"/>
              <a:t>with</a:t>
            </a:r>
            <a:r>
              <a:rPr lang="es-MX" dirty="0" smtClean="0"/>
              <a:t> </a:t>
            </a:r>
            <a:r>
              <a:rPr lang="es-MX" dirty="0" err="1" smtClean="0"/>
              <a:t>people</a:t>
            </a:r>
            <a:r>
              <a:rPr lang="es-MX" dirty="0" smtClean="0"/>
              <a:t> at </a:t>
            </a:r>
            <a:r>
              <a:rPr lang="es-MX" dirty="0" err="1" smtClean="0"/>
              <a:t>the</a:t>
            </a:r>
            <a:r>
              <a:rPr lang="es-MX" dirty="0" smtClean="0"/>
              <a:t> </a:t>
            </a:r>
            <a:r>
              <a:rPr lang="es-MX" dirty="0" err="1" smtClean="0"/>
              <a:t>museum</a:t>
            </a:r>
            <a:r>
              <a:rPr lang="es-MX" dirty="0" smtClean="0"/>
              <a:t> </a:t>
            </a:r>
            <a:r>
              <a:rPr lang="es-MX" dirty="0" err="1" smtClean="0"/>
              <a:t>next</a:t>
            </a:r>
            <a:r>
              <a:rPr lang="es-MX" dirty="0" smtClean="0"/>
              <a:t> </a:t>
            </a:r>
            <a:r>
              <a:rPr lang="es-MX" dirty="0" err="1" smtClean="0"/>
              <a:t>to</a:t>
            </a:r>
            <a:r>
              <a:rPr lang="es-MX" dirty="0" smtClean="0"/>
              <a:t> </a:t>
            </a:r>
            <a:r>
              <a:rPr lang="es-MX" dirty="0" err="1" smtClean="0"/>
              <a:t>the</a:t>
            </a:r>
            <a:r>
              <a:rPr lang="es-MX" dirty="0" smtClean="0"/>
              <a:t> paseo santa lucia. </a:t>
            </a:r>
            <a:r>
              <a:rPr lang="es-MX" dirty="0" err="1" smtClean="0"/>
              <a:t>She</a:t>
            </a:r>
            <a:r>
              <a:rPr lang="es-MX" dirty="0" smtClean="0"/>
              <a:t> </a:t>
            </a:r>
            <a:r>
              <a:rPr lang="es-MX" dirty="0" err="1" smtClean="0"/>
              <a:t>likes</a:t>
            </a:r>
            <a:r>
              <a:rPr lang="es-MX" dirty="0" smtClean="0"/>
              <a:t> </a:t>
            </a:r>
            <a:r>
              <a:rPr lang="es-MX" dirty="0" err="1" smtClean="0"/>
              <a:t>very</a:t>
            </a:r>
            <a:r>
              <a:rPr lang="es-MX" dirty="0" smtClean="0"/>
              <a:t> </a:t>
            </a:r>
            <a:r>
              <a:rPr lang="es-MX" dirty="0" err="1" smtClean="0"/>
              <a:t>much</a:t>
            </a:r>
            <a:r>
              <a:rPr lang="es-MX" dirty="0" smtClean="0"/>
              <a:t> </a:t>
            </a:r>
            <a:r>
              <a:rPr lang="es-MX" dirty="0" err="1" smtClean="0"/>
              <a:t>her</a:t>
            </a:r>
            <a:r>
              <a:rPr lang="es-MX" dirty="0" smtClean="0"/>
              <a:t> </a:t>
            </a:r>
            <a:r>
              <a:rPr lang="es-MX" dirty="0" err="1" smtClean="0"/>
              <a:t>visit</a:t>
            </a:r>
            <a:r>
              <a:rPr lang="es-MX" dirty="0" smtClean="0"/>
              <a:t> </a:t>
            </a:r>
            <a:r>
              <a:rPr lang="es-MX" dirty="0" err="1" smtClean="0"/>
              <a:t>to</a:t>
            </a:r>
            <a:r>
              <a:rPr lang="es-MX" dirty="0" smtClean="0"/>
              <a:t> </a:t>
            </a:r>
            <a:r>
              <a:rPr lang="es-MX" dirty="0" err="1" smtClean="0"/>
              <a:t>mexico</a:t>
            </a:r>
            <a:r>
              <a:rPr lang="es-MX" dirty="0" smtClean="0"/>
              <a:t>.</a:t>
            </a:r>
            <a:endParaRPr lang="es-MX"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Marcador de contenido"/>
          <p:cNvSpPr>
            <a:spLocks noGrp="1"/>
          </p:cNvSpPr>
          <p:nvPr>
            <p:ph idx="1"/>
          </p:nvPr>
        </p:nvSpPr>
        <p:spPr>
          <a:xfrm>
            <a:off x="457200" y="571480"/>
            <a:ext cx="8229600" cy="5554683"/>
          </a:xfrm>
        </p:spPr>
        <p:txBody>
          <a:bodyPr/>
          <a:lstStyle/>
          <a:p>
            <a:r>
              <a:rPr lang="en-US" dirty="0" err="1" smtClean="0"/>
              <a:t>Maggy</a:t>
            </a:r>
            <a:r>
              <a:rPr lang="en-US" dirty="0" smtClean="0"/>
              <a:t> is working at the restaurant in the downtown, she is eating more healthy in her job. She is learning other cultures new for her. She is meeting other people, and they are flying to </a:t>
            </a:r>
            <a:r>
              <a:rPr lang="en-US" dirty="0" err="1" smtClean="0"/>
              <a:t>mexico</a:t>
            </a:r>
            <a:r>
              <a:rPr lang="en-US" dirty="0" smtClean="0"/>
              <a:t> city. They are playing soccer at the club of their job.</a:t>
            </a:r>
            <a:endParaRPr lang="en-US" smtClean="0"/>
          </a:p>
          <a:p>
            <a:endParaRPr lang="es-MX" dirty="0"/>
          </a:p>
        </p:txBody>
      </p:sp>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19</TotalTime>
  <Words>107</Words>
  <Application>Microsoft Office PowerPoint</Application>
  <PresentationFormat>Presentación en pantalla (4:3)</PresentationFormat>
  <Paragraphs>6</Paragraphs>
  <Slides>3</Slides>
  <Notes>0</Notes>
  <HiddenSlides>0</HiddenSlides>
  <MMClips>0</MMClips>
  <ScaleCrop>false</ScaleCrop>
  <HeadingPairs>
    <vt:vector size="4" baseType="variant">
      <vt:variant>
        <vt:lpstr>Tema</vt:lpstr>
      </vt:variant>
      <vt:variant>
        <vt:i4>1</vt:i4>
      </vt:variant>
      <vt:variant>
        <vt:lpstr>Títulos de diapositiva</vt:lpstr>
      </vt:variant>
      <vt:variant>
        <vt:i4>3</vt:i4>
      </vt:variant>
    </vt:vector>
  </HeadingPairs>
  <TitlesOfParts>
    <vt:vector size="4" baseType="lpstr">
      <vt:lpstr>Tema de Office</vt:lpstr>
      <vt:lpstr>Silvia Jiménez Montemayor # 14  3 B</vt:lpstr>
      <vt:lpstr>Diapositiva 2</vt:lpstr>
      <vt:lpstr>Diapositiva 3</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Silvia Jiménez Montemayor # 14  3 B</dc:title>
  <dc:creator>Silvia</dc:creator>
  <cp:lastModifiedBy>Silvia</cp:lastModifiedBy>
  <cp:revision>2</cp:revision>
  <dcterms:created xsi:type="dcterms:W3CDTF">2013-09-23T00:53:41Z</dcterms:created>
  <dcterms:modified xsi:type="dcterms:W3CDTF">2013-09-23T01:12:50Z</dcterms:modified>
</cp:coreProperties>
</file>