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7A6B-8AA8-4752-9DBA-EC286A758C09}" type="datetimeFigureOut">
              <a:rPr lang="es-MX" smtClean="0"/>
              <a:t>22/09/2013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A4D5F-A444-4CE2-B742-BC38BD2DB31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1043608" y="836712"/>
            <a:ext cx="69847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Escuela Normal de Educación Preescolar</a:t>
            </a:r>
          </a:p>
          <a:p>
            <a:pPr algn="ctr"/>
            <a:endParaRPr lang="es-MX" sz="2800" dirty="0" smtClean="0"/>
          </a:p>
          <a:p>
            <a:pPr algn="ctr"/>
            <a:endParaRPr lang="es-MX" sz="2800" dirty="0"/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Text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  <a:p>
            <a:endParaRPr lang="es-MX" dirty="0" smtClean="0"/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Name: Dulce María Rodríguez Avalos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Teacher: Marlene  Múzquiz </a:t>
            </a: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3° B      # de Lista: 27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web.sec-coahuila.gob.mx/cidies/BIBLIOTECA_DIGITAL%5CDB%5CL%5CLOGOENE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628800"/>
            <a:ext cx="1857375" cy="1381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2050" name="Picture 2" descr="http://www.cristoferdelatorre.com/elhi5/imagenes/amigas-dibuj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124744"/>
            <a:ext cx="3333750" cy="357187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92088" y="908720"/>
            <a:ext cx="334786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My name is Dulce,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study in the Normal de </a:t>
            </a:r>
            <a:r>
              <a:rPr kumimoji="0" lang="en-US" sz="2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Preescolar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but right now I meeting of vacations in Morelia, Michoacán, with a friend, your name is Daniela and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she study on </a:t>
            </a:r>
            <a:r>
              <a:rPr kumimoji="0" lang="en-US" sz="2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Facultad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</a:t>
            </a:r>
            <a:r>
              <a:rPr kumimoji="0" lang="en-US" sz="2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Ciencias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la  </a:t>
            </a:r>
            <a:r>
              <a:rPr kumimoji="0" lang="en-US" sz="2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Comunicación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We are coming the hotel where we are staying,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i'm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go to carry luggage to the bedroom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while 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she's getting tourist recommendations on the sights.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pic>
        <p:nvPicPr>
          <p:cNvPr id="1026" name="Picture 2" descr="http://cd1.dibujos.net/dibujos/pintados/2011009/a8858ab11e65cc67a1b81ac5e005d4c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268760"/>
            <a:ext cx="2166368" cy="2016224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39552" y="548680"/>
            <a:ext cx="53640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After of sleep a while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Daniela and I going to eat a famous restaurant near the hotel,  she doesn't buy food with much fat.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 night,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we dance in the nightclub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while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I’m wanting sing in the karaoke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she want take a moment to meet people.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After of a long day, we arrived the hotel.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next day,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we choose to go to a museum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doesn’t forget the road return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and dialed in a map.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http://www.visitmexico.com/work/models/VisitMexico30/WebPage/MOR_Museos_y_centros_culturales_Ac/photoEscudo_MOR_Museos_y_centros_culturales_Ac_museo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861048"/>
            <a:ext cx="5976664" cy="2730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184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</dc:creator>
  <cp:lastModifiedBy>k</cp:lastModifiedBy>
  <cp:revision>2</cp:revision>
  <dcterms:created xsi:type="dcterms:W3CDTF">2013-09-23T01:42:47Z</dcterms:created>
  <dcterms:modified xsi:type="dcterms:W3CDTF">2013-09-23T01:53:28Z</dcterms:modified>
</cp:coreProperties>
</file>