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A8A6C7-AE9D-48EA-AADD-57A3C2181245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0002C6-CB6A-438B-8835-302258E3EC8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483768" y="538808"/>
            <a:ext cx="648072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Sunday morning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 wake up early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and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I'm calling my cousin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to invite her to go the church and have some breakfast.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are going to have breakfast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to the new place call 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Vips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" the place is nice we are eating fruit and a big sandwich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the waiter is asking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as if we want more coffee we say yes because the weather is cold outside.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pay the bill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in half now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are going to the mall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I'm buying a nice rain boots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my cousin is buying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 umbrella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are walking a lot seeing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to much nice stuff.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are tired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and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are seating down.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We look out all the people passing in front of us.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I'm thirsty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and my cousin wants to buy me a coke. </a:t>
            </a:r>
            <a:r>
              <a:rPr kumimoji="0" lang="en-US" sz="20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drop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off my cousin to her house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and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she invites me to watch a movie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and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now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I'm getting home late.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 SIMPLE.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PRESENT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PROGRESIVE.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168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Lucero</dc:creator>
  <cp:lastModifiedBy>Lucero</cp:lastModifiedBy>
  <cp:revision>1</cp:revision>
  <dcterms:created xsi:type="dcterms:W3CDTF">2013-09-23T03:13:50Z</dcterms:created>
  <dcterms:modified xsi:type="dcterms:W3CDTF">2013-09-23T03:22:39Z</dcterms:modified>
</cp:coreProperties>
</file>