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881E-4072-4FFE-AC3E-54A2EB95F76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75D7-B382-4BA5-883C-654A531BA5BA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EVIDENCIAS</a:t>
            </a:r>
            <a:b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GOOGLE DRIVE</a:t>
            </a:r>
            <a:b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Equipo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  <a:b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Larissa </a:t>
            </a:r>
            <a:r>
              <a:rPr lang="en-U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Cantú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#1</a:t>
            </a:r>
            <a: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Montserrat </a:t>
            </a:r>
            <a:r>
              <a:rPr lang="es-MX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Fraustro</a:t>
            </a:r>
            <a: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#4</a:t>
            </a:r>
            <a:b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Greta González #6 </a:t>
            </a:r>
            <a: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Isabel Guerrero #7</a:t>
            </a:r>
            <a:b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Leslie </a:t>
            </a:r>
            <a:r>
              <a:rPr lang="en-U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Hern</a:t>
            </a:r>
            <a:r>
              <a:rPr lang="es-MX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ández</a:t>
            </a:r>
            <a: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(líder)#8 </a:t>
            </a:r>
            <a: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MX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2299" t="7292" r="34407" b="1562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9551" t="7977" b="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1538" t="6689" b="44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8696" t="15053" r="19231" b="4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8333" r="1918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7292" r="20351" b="2291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</Words>
  <Application>Microsoft Office PowerPoint</Application>
  <PresentationFormat>Presentación en pantalla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EVIDENCIAS GOOGLE DRIVE  Equipo. Larissa Cantú #1 Montserrat Fraustro #4  Greta González #6  Isabel Guerrero #7  Leslie Hernández (líder)#8   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Owner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TRT</dc:creator>
  <cp:lastModifiedBy>TRT</cp:lastModifiedBy>
  <cp:revision>7</cp:revision>
  <dcterms:created xsi:type="dcterms:W3CDTF">2013-11-13T21:20:05Z</dcterms:created>
  <dcterms:modified xsi:type="dcterms:W3CDTF">2013-11-13T22:14:49Z</dcterms:modified>
</cp:coreProperties>
</file>