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404248" cy="1470025"/>
          </a:xfrm>
        </p:spPr>
        <p:txBody>
          <a:bodyPr/>
          <a:lstStyle/>
          <a:p>
            <a:r>
              <a:rPr lang="es-ES" dirty="0" smtClean="0"/>
              <a:t>Escuela Normal de Educación Preescolar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696944" cy="3960440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>
                <a:solidFill>
                  <a:schemeClr val="tx1"/>
                </a:solidFill>
              </a:rPr>
              <a:t>Maestra: Graciano Montoya Hoyos </a:t>
            </a:r>
          </a:p>
          <a:p>
            <a:r>
              <a:rPr lang="es-ES" sz="14400" dirty="0" smtClean="0">
                <a:solidFill>
                  <a:schemeClr val="tx1"/>
                </a:solidFill>
              </a:rPr>
              <a:t>Materia: TICS</a:t>
            </a:r>
          </a:p>
          <a:p>
            <a:r>
              <a:rPr lang="es-ES" sz="14400" dirty="0" smtClean="0">
                <a:solidFill>
                  <a:schemeClr val="tx1"/>
                </a:solidFill>
              </a:rPr>
              <a:t>Alumnas: </a:t>
            </a:r>
          </a:p>
          <a:p>
            <a:r>
              <a:rPr lang="es-MX" sz="14400" b="1" dirty="0">
                <a:solidFill>
                  <a:schemeClr val="tx1"/>
                </a:solidFill>
              </a:rPr>
              <a:t>Jocelyn </a:t>
            </a:r>
            <a:r>
              <a:rPr lang="es-MX" sz="14400" b="1" dirty="0" smtClean="0">
                <a:solidFill>
                  <a:schemeClr val="tx1"/>
                </a:solidFill>
              </a:rPr>
              <a:t>Cruz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Karina Villegas </a:t>
            </a:r>
            <a:endParaRPr lang="es-MX" sz="14400" b="1" dirty="0" smtClean="0">
              <a:solidFill>
                <a:schemeClr val="tx1"/>
              </a:solidFill>
            </a:endParaRPr>
          </a:p>
          <a:p>
            <a:r>
              <a:rPr lang="es-ES" sz="14400" b="1" dirty="0" smtClean="0">
                <a:solidFill>
                  <a:schemeClr val="tx1"/>
                </a:solidFill>
              </a:rPr>
              <a:t>Yolanda Ibarra 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Korina  Lugo 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Teresa Flores </a:t>
            </a:r>
            <a:endParaRPr lang="es-ES" sz="14400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5126" name="Picture 6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1463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7422" b="31415"/>
          <a:stretch>
            <a:fillRect/>
          </a:stretch>
        </p:blipFill>
        <p:spPr bwMode="auto">
          <a:xfrm>
            <a:off x="2483768" y="476672"/>
            <a:ext cx="3384376" cy="40078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170" name="Picture 2" descr="http://www.zoekmachine-marketing-blog.com/wp-content/uploads/2012/10/Google-Drive-zoekresultate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h-a.akamaihd.net/hphotos-ak-prn2/v/1463974_600211060040192_799368662_n.jpg?oh=d6c498a6499cbea97dc3464763b4fbaa&amp;oe=52901532&amp;__gda__=1385235678_349cb61e221d0b23460a8e35a0843b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4092">
            <a:off x="5401536" y="897625"/>
            <a:ext cx="2951784" cy="39357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8" name="Picture 4" descr="https://fbcdn-sphotos-h-a.akamaihd.net/hphotos-ak-prn2/v/1425622_600211130040185_1802043295_n.jpg?oh=3bb8cf0c9a08fb0197e7ea513f36f641&amp;oe=52900C9F&amp;__gda__=1385249547_5c9327a043d8738485500b461ebe56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3903">
            <a:off x="865105" y="923617"/>
            <a:ext cx="3027766" cy="40370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60"/>
          <a:stretch>
            <a:fillRect/>
          </a:stretch>
        </p:blipFill>
        <p:spPr bwMode="auto">
          <a:xfrm>
            <a:off x="899592" y="1340768"/>
            <a:ext cx="7080425" cy="38489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360"/>
          <a:stretch>
            <a:fillRect/>
          </a:stretch>
        </p:blipFill>
        <p:spPr bwMode="auto">
          <a:xfrm>
            <a:off x="759325" y="1197880"/>
            <a:ext cx="7562635" cy="4111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29" y="1149802"/>
            <a:ext cx="7681425" cy="43208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568"/>
          <a:stretch>
            <a:fillRect/>
          </a:stretch>
        </p:blipFill>
        <p:spPr bwMode="auto">
          <a:xfrm>
            <a:off x="1115616" y="1268760"/>
            <a:ext cx="7175104" cy="3891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2812"/>
          <a:stretch>
            <a:fillRect/>
          </a:stretch>
        </p:blipFill>
        <p:spPr bwMode="auto">
          <a:xfrm>
            <a:off x="683568" y="1124744"/>
            <a:ext cx="7917849" cy="43285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645024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rgbClr val="00B0F0"/>
                </a:solidFill>
              </a:rPr>
              <a:t>https://docs.google.com/document/d/1r7ONIZVGMe3E0q8anlkyz2utD3oc0QLcKrrAjQ478BE/edit?usp=sharing</a:t>
            </a:r>
            <a:endParaRPr lang="es-MX" sz="1400" b="1" dirty="0">
              <a:solidFill>
                <a:srgbClr val="00B0F0"/>
              </a:solidFill>
            </a:endParaRPr>
          </a:p>
        </p:txBody>
      </p:sp>
      <p:pic>
        <p:nvPicPr>
          <p:cNvPr id="20482" name="Picture 2" descr="http://3.bp.blogspot.com/_Fi7WeJ9uj-8/TPBzXVz4QFI/AAAAAAAAAB0/WaPcVqd_YD4/s320/monit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2476500" cy="247650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707904" y="2708920"/>
            <a:ext cx="1915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66"/>
                </a:solidFill>
              </a:rPr>
              <a:t>Enlace</a:t>
            </a:r>
            <a:r>
              <a:rPr lang="es-ES" sz="3600" dirty="0" smtClean="0"/>
              <a:t> 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Office PowerPoint</Application>
  <PresentationFormat>Presentación en pantalla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Escuela Normal de Educación Preescolar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Villegas</dc:creator>
  <cp:lastModifiedBy>Villegas</cp:lastModifiedBy>
  <cp:revision>4</cp:revision>
  <dcterms:created xsi:type="dcterms:W3CDTF">2013-11-21T21:54:08Z</dcterms:created>
  <dcterms:modified xsi:type="dcterms:W3CDTF">2013-11-21T22:26:47Z</dcterms:modified>
</cp:coreProperties>
</file>