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970980-2267-4FFE-B39C-7912D71DC870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2231343-49CD-471D-9E0E-8713599FF4A1}">
      <dgm:prSet phldrT="[Texto]"/>
      <dgm:spPr/>
      <dgm:t>
        <a:bodyPr/>
        <a:lstStyle/>
        <a:p>
          <a:r>
            <a:rPr lang="es-MX" dirty="0" smtClean="0"/>
            <a:t>Niño:</a:t>
          </a:r>
        </a:p>
        <a:p>
          <a:r>
            <a:rPr lang="es-MX" dirty="0" smtClean="0"/>
            <a:t>Ser social</a:t>
          </a:r>
          <a:endParaRPr lang="es-MX" dirty="0"/>
        </a:p>
      </dgm:t>
    </dgm:pt>
    <dgm:pt modelId="{C6666824-6809-46E2-BB2A-501C58FA509E}" type="parTrans" cxnId="{77FCC2AB-4106-441B-911E-43A73F068E97}">
      <dgm:prSet/>
      <dgm:spPr/>
      <dgm:t>
        <a:bodyPr/>
        <a:lstStyle/>
        <a:p>
          <a:endParaRPr lang="es-MX"/>
        </a:p>
      </dgm:t>
    </dgm:pt>
    <dgm:pt modelId="{BD7CCFC8-12F0-4E80-8A5F-3CF7FF7B8FBC}" type="sibTrans" cxnId="{77FCC2AB-4106-441B-911E-43A73F068E97}">
      <dgm:prSet/>
      <dgm:spPr/>
      <dgm:t>
        <a:bodyPr/>
        <a:lstStyle/>
        <a:p>
          <a:endParaRPr lang="es-MX"/>
        </a:p>
      </dgm:t>
    </dgm:pt>
    <dgm:pt modelId="{422FC83D-5DFC-44B1-96DD-C276393B04A3}">
      <dgm:prSet phldrT="[Texto]"/>
      <dgm:spPr/>
      <dgm:t>
        <a:bodyPr/>
        <a:lstStyle/>
        <a:p>
          <a:r>
            <a:rPr lang="es-MX" dirty="0" smtClean="0"/>
            <a:t>Habilidades sociales.</a:t>
          </a:r>
        </a:p>
        <a:p>
          <a:r>
            <a:rPr lang="es-MX" dirty="0" smtClean="0"/>
            <a:t>Antes de entrar al preescolar</a:t>
          </a:r>
        </a:p>
        <a:p>
          <a:endParaRPr lang="es-MX" dirty="0"/>
        </a:p>
      </dgm:t>
    </dgm:pt>
    <dgm:pt modelId="{E81C2F03-2028-416E-A644-F5D1D34D2EB5}" type="parTrans" cxnId="{134A7D92-4BFD-4F2E-9E1D-9F00D125C207}">
      <dgm:prSet/>
      <dgm:spPr/>
      <dgm:t>
        <a:bodyPr/>
        <a:lstStyle/>
        <a:p>
          <a:endParaRPr lang="es-MX"/>
        </a:p>
      </dgm:t>
    </dgm:pt>
    <dgm:pt modelId="{DAB8108D-B02A-4F65-8368-6A8A4421B22F}" type="sibTrans" cxnId="{134A7D92-4BFD-4F2E-9E1D-9F00D125C207}">
      <dgm:prSet/>
      <dgm:spPr/>
      <dgm:t>
        <a:bodyPr/>
        <a:lstStyle/>
        <a:p>
          <a:endParaRPr lang="es-MX"/>
        </a:p>
      </dgm:t>
    </dgm:pt>
    <dgm:pt modelId="{C8F38884-8922-4E48-9727-915B8DFAE5A1}">
      <dgm:prSet phldrT="[Texto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dirty="0" smtClean="0"/>
            <a:t>Término COMPAÑERO= coetáneo: aprende  a tomar decisiones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dirty="0"/>
        </a:p>
      </dgm:t>
    </dgm:pt>
    <dgm:pt modelId="{DC0188C6-E5A0-4C17-8525-2CFAC43E3608}" type="parTrans" cxnId="{EF18D9B9-9DB8-4592-B938-3EAF7A1C52EB}">
      <dgm:prSet/>
      <dgm:spPr/>
      <dgm:t>
        <a:bodyPr/>
        <a:lstStyle/>
        <a:p>
          <a:endParaRPr lang="es-MX"/>
        </a:p>
      </dgm:t>
    </dgm:pt>
    <dgm:pt modelId="{7CBE14F8-C6C4-4A52-A1D4-FB6847BA2220}" type="sibTrans" cxnId="{EF18D9B9-9DB8-4592-B938-3EAF7A1C52EB}">
      <dgm:prSet/>
      <dgm:spPr/>
      <dgm:t>
        <a:bodyPr/>
        <a:lstStyle/>
        <a:p>
          <a:endParaRPr lang="es-MX"/>
        </a:p>
      </dgm:t>
    </dgm:pt>
    <dgm:pt modelId="{FA0CBDF8-5C49-4D23-A161-76ECE0B23706}">
      <dgm:prSet phldrT="[Texto]"/>
      <dgm:spPr/>
      <dgm:t>
        <a:bodyPr/>
        <a:lstStyle/>
        <a:p>
          <a:r>
            <a:rPr lang="es-MX" dirty="0" smtClean="0"/>
            <a:t>Posee habilidades sociales: hace amigos</a:t>
          </a:r>
          <a:endParaRPr lang="es-MX" dirty="0"/>
        </a:p>
      </dgm:t>
    </dgm:pt>
    <dgm:pt modelId="{F474C968-B7C7-4793-A18F-CE375A1E0FFD}" type="parTrans" cxnId="{7B7937C2-9DD5-41E3-B491-54BCD93C96F0}">
      <dgm:prSet/>
      <dgm:spPr/>
      <dgm:t>
        <a:bodyPr/>
        <a:lstStyle/>
        <a:p>
          <a:endParaRPr lang="es-MX"/>
        </a:p>
      </dgm:t>
    </dgm:pt>
    <dgm:pt modelId="{BFA8FFBC-F061-42A1-9471-509A56B6729C}" type="sibTrans" cxnId="{7B7937C2-9DD5-41E3-B491-54BCD93C96F0}">
      <dgm:prSet/>
      <dgm:spPr/>
      <dgm:t>
        <a:bodyPr/>
        <a:lstStyle/>
        <a:p>
          <a:endParaRPr lang="es-MX"/>
        </a:p>
      </dgm:t>
    </dgm:pt>
    <dgm:pt modelId="{C08F718F-3FC3-4109-B3A9-FED5F2A3376A}">
      <dgm:prSet phldrT="[Texto]"/>
      <dgm:spPr/>
      <dgm:t>
        <a:bodyPr/>
        <a:lstStyle/>
        <a:p>
          <a:r>
            <a:rPr lang="es-MX" dirty="0" smtClean="0"/>
            <a:t>La Importancia de sus compañeros</a:t>
          </a:r>
          <a:endParaRPr lang="es-MX" dirty="0"/>
        </a:p>
      </dgm:t>
    </dgm:pt>
    <dgm:pt modelId="{93CC38CA-55A9-4D39-BBE4-6F3F3BBD87B5}" type="parTrans" cxnId="{4DC93F78-51DF-4B28-AAB3-FBD3268FA4F7}">
      <dgm:prSet/>
      <dgm:spPr/>
      <dgm:t>
        <a:bodyPr/>
        <a:lstStyle/>
        <a:p>
          <a:endParaRPr lang="es-MX"/>
        </a:p>
      </dgm:t>
    </dgm:pt>
    <dgm:pt modelId="{2797AB8A-C0E6-4859-A04E-E37347FD6B36}" type="sibTrans" cxnId="{4DC93F78-51DF-4B28-AAB3-FBD3268FA4F7}">
      <dgm:prSet/>
      <dgm:spPr/>
      <dgm:t>
        <a:bodyPr/>
        <a:lstStyle/>
        <a:p>
          <a:endParaRPr lang="es-MX"/>
        </a:p>
      </dgm:t>
    </dgm:pt>
    <dgm:pt modelId="{5C8BBA38-02BA-49EB-AE78-C8688BD62C0C}" type="pres">
      <dgm:prSet presAssocID="{17970980-2267-4FFE-B39C-7912D71DC87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3E8D890-72B9-44BC-A8C7-7F3D5DA03778}" type="pres">
      <dgm:prSet presAssocID="{17970980-2267-4FFE-B39C-7912D71DC870}" presName="radial" presStyleCnt="0">
        <dgm:presLayoutVars>
          <dgm:animLvl val="ctr"/>
        </dgm:presLayoutVars>
      </dgm:prSet>
      <dgm:spPr/>
    </dgm:pt>
    <dgm:pt modelId="{7EF8A284-15A0-4931-85A4-03DDC736E678}" type="pres">
      <dgm:prSet presAssocID="{D2231343-49CD-471D-9E0E-8713599FF4A1}" presName="centerShape" presStyleLbl="vennNode1" presStyleIdx="0" presStyleCnt="5"/>
      <dgm:spPr/>
      <dgm:t>
        <a:bodyPr/>
        <a:lstStyle/>
        <a:p>
          <a:endParaRPr lang="es-MX"/>
        </a:p>
      </dgm:t>
    </dgm:pt>
    <dgm:pt modelId="{73AF9A87-3485-4771-87AA-8584A6DC77FB}" type="pres">
      <dgm:prSet presAssocID="{422FC83D-5DFC-44B1-96DD-C276393B04A3}" presName="node" presStyleLbl="vennNode1" presStyleIdx="1" presStyleCnt="5" custScaleX="14420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03F5489-1CA3-4BE6-A3DD-40F677A65B42}" type="pres">
      <dgm:prSet presAssocID="{C8F38884-8922-4E48-9727-915B8DFAE5A1}" presName="node" presStyleLbl="vennNode1" presStyleIdx="2" presStyleCnt="5" custScaleX="14668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63C15D-9BDF-473A-B60B-850B14F425D6}" type="pres">
      <dgm:prSet presAssocID="{FA0CBDF8-5C49-4D23-A161-76ECE0B23706}" presName="node" presStyleLbl="vennNode1" presStyleIdx="3" presStyleCnt="5" custScaleX="13891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FF79FDE-8E6B-4627-92C2-DF2AAA80EA0E}" type="pres">
      <dgm:prSet presAssocID="{C08F718F-3FC3-4109-B3A9-FED5F2A3376A}" presName="node" presStyleLbl="vennNode1" presStyleIdx="4" presStyleCnt="5" custScaleX="14030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4CFD99E-478C-444A-851F-E1113BBE4E91}" type="presOf" srcId="{17970980-2267-4FFE-B39C-7912D71DC870}" destId="{5C8BBA38-02BA-49EB-AE78-C8688BD62C0C}" srcOrd="0" destOrd="0" presId="urn:microsoft.com/office/officeart/2005/8/layout/radial3"/>
    <dgm:cxn modelId="{77FCC2AB-4106-441B-911E-43A73F068E97}" srcId="{17970980-2267-4FFE-B39C-7912D71DC870}" destId="{D2231343-49CD-471D-9E0E-8713599FF4A1}" srcOrd="0" destOrd="0" parTransId="{C6666824-6809-46E2-BB2A-501C58FA509E}" sibTransId="{BD7CCFC8-12F0-4E80-8A5F-3CF7FF7B8FBC}"/>
    <dgm:cxn modelId="{9EA9D093-B007-4243-9921-2BCB8C803448}" type="presOf" srcId="{D2231343-49CD-471D-9E0E-8713599FF4A1}" destId="{7EF8A284-15A0-4931-85A4-03DDC736E678}" srcOrd="0" destOrd="0" presId="urn:microsoft.com/office/officeart/2005/8/layout/radial3"/>
    <dgm:cxn modelId="{EF18D9B9-9DB8-4592-B938-3EAF7A1C52EB}" srcId="{D2231343-49CD-471D-9E0E-8713599FF4A1}" destId="{C8F38884-8922-4E48-9727-915B8DFAE5A1}" srcOrd="1" destOrd="0" parTransId="{DC0188C6-E5A0-4C17-8525-2CFAC43E3608}" sibTransId="{7CBE14F8-C6C4-4A52-A1D4-FB6847BA2220}"/>
    <dgm:cxn modelId="{7B7937C2-9DD5-41E3-B491-54BCD93C96F0}" srcId="{D2231343-49CD-471D-9E0E-8713599FF4A1}" destId="{FA0CBDF8-5C49-4D23-A161-76ECE0B23706}" srcOrd="2" destOrd="0" parTransId="{F474C968-B7C7-4793-A18F-CE375A1E0FFD}" sibTransId="{BFA8FFBC-F061-42A1-9471-509A56B6729C}"/>
    <dgm:cxn modelId="{1DF5BBD0-2594-4300-AEA3-E2EF6847E780}" type="presOf" srcId="{C08F718F-3FC3-4109-B3A9-FED5F2A3376A}" destId="{2FF79FDE-8E6B-4627-92C2-DF2AAA80EA0E}" srcOrd="0" destOrd="0" presId="urn:microsoft.com/office/officeart/2005/8/layout/radial3"/>
    <dgm:cxn modelId="{DE55A643-243F-478A-984E-EFB75E371ABA}" type="presOf" srcId="{FA0CBDF8-5C49-4D23-A161-76ECE0B23706}" destId="{DC63C15D-9BDF-473A-B60B-850B14F425D6}" srcOrd="0" destOrd="0" presId="urn:microsoft.com/office/officeart/2005/8/layout/radial3"/>
    <dgm:cxn modelId="{4DC93F78-51DF-4B28-AAB3-FBD3268FA4F7}" srcId="{D2231343-49CD-471D-9E0E-8713599FF4A1}" destId="{C08F718F-3FC3-4109-B3A9-FED5F2A3376A}" srcOrd="3" destOrd="0" parTransId="{93CC38CA-55A9-4D39-BBE4-6F3F3BBD87B5}" sibTransId="{2797AB8A-C0E6-4859-A04E-E37347FD6B36}"/>
    <dgm:cxn modelId="{9E7C4A75-2C13-4FA3-899B-C7BCA3B66B52}" type="presOf" srcId="{C8F38884-8922-4E48-9727-915B8DFAE5A1}" destId="{503F5489-1CA3-4BE6-A3DD-40F677A65B42}" srcOrd="0" destOrd="0" presId="urn:microsoft.com/office/officeart/2005/8/layout/radial3"/>
    <dgm:cxn modelId="{134A7D92-4BFD-4F2E-9E1D-9F00D125C207}" srcId="{D2231343-49CD-471D-9E0E-8713599FF4A1}" destId="{422FC83D-5DFC-44B1-96DD-C276393B04A3}" srcOrd="0" destOrd="0" parTransId="{E81C2F03-2028-416E-A644-F5D1D34D2EB5}" sibTransId="{DAB8108D-B02A-4F65-8368-6A8A4421B22F}"/>
    <dgm:cxn modelId="{D3A4D78A-312C-4284-980F-3B1530BBE8E8}" type="presOf" srcId="{422FC83D-5DFC-44B1-96DD-C276393B04A3}" destId="{73AF9A87-3485-4771-87AA-8584A6DC77FB}" srcOrd="0" destOrd="0" presId="urn:microsoft.com/office/officeart/2005/8/layout/radial3"/>
    <dgm:cxn modelId="{97D889BF-40B0-41D1-9391-78CF2BCACA9A}" type="presParOf" srcId="{5C8BBA38-02BA-49EB-AE78-C8688BD62C0C}" destId="{83E8D890-72B9-44BC-A8C7-7F3D5DA03778}" srcOrd="0" destOrd="0" presId="urn:microsoft.com/office/officeart/2005/8/layout/radial3"/>
    <dgm:cxn modelId="{70103DAE-6EB8-4B92-9255-406C28D72615}" type="presParOf" srcId="{83E8D890-72B9-44BC-A8C7-7F3D5DA03778}" destId="{7EF8A284-15A0-4931-85A4-03DDC736E678}" srcOrd="0" destOrd="0" presId="urn:microsoft.com/office/officeart/2005/8/layout/radial3"/>
    <dgm:cxn modelId="{036D4879-8CDF-43A2-AAF5-9585BBD6AC7B}" type="presParOf" srcId="{83E8D890-72B9-44BC-A8C7-7F3D5DA03778}" destId="{73AF9A87-3485-4771-87AA-8584A6DC77FB}" srcOrd="1" destOrd="0" presId="urn:microsoft.com/office/officeart/2005/8/layout/radial3"/>
    <dgm:cxn modelId="{046A4F77-1F49-4288-AE8C-7F5BA9BAB65F}" type="presParOf" srcId="{83E8D890-72B9-44BC-A8C7-7F3D5DA03778}" destId="{503F5489-1CA3-4BE6-A3DD-40F677A65B42}" srcOrd="2" destOrd="0" presId="urn:microsoft.com/office/officeart/2005/8/layout/radial3"/>
    <dgm:cxn modelId="{2BA3109D-7252-4FE5-AF27-9001BB2D2142}" type="presParOf" srcId="{83E8D890-72B9-44BC-A8C7-7F3D5DA03778}" destId="{DC63C15D-9BDF-473A-B60B-850B14F425D6}" srcOrd="3" destOrd="0" presId="urn:microsoft.com/office/officeart/2005/8/layout/radial3"/>
    <dgm:cxn modelId="{0769B4F9-D67E-4F31-A257-4D66DF7C6329}" type="presParOf" srcId="{83E8D890-72B9-44BC-A8C7-7F3D5DA03778}" destId="{2FF79FDE-8E6B-4627-92C2-DF2AAA80EA0E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23D29F-6345-47D7-B909-C2362F016B22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61B923D-1A4B-4577-BE4C-33E25F95D36F}">
      <dgm:prSet phldrT="[Texto]"/>
      <dgm:spPr/>
      <dgm:t>
        <a:bodyPr/>
        <a:lstStyle/>
        <a:p>
          <a:r>
            <a:rPr lang="es-MX" dirty="0" smtClean="0"/>
            <a:t>Relaciones  positivas</a:t>
          </a:r>
          <a:endParaRPr lang="es-MX" dirty="0"/>
        </a:p>
      </dgm:t>
    </dgm:pt>
    <dgm:pt modelId="{4001F347-E8A4-492E-82AC-807B86D83FE5}" type="parTrans" cxnId="{650540AF-EA8C-4ECB-90CD-B5B2555126C9}">
      <dgm:prSet/>
      <dgm:spPr/>
      <dgm:t>
        <a:bodyPr/>
        <a:lstStyle/>
        <a:p>
          <a:endParaRPr lang="es-MX"/>
        </a:p>
      </dgm:t>
    </dgm:pt>
    <dgm:pt modelId="{407ED481-0C4E-437E-9E0C-48738D768B95}" type="sibTrans" cxnId="{650540AF-EA8C-4ECB-90CD-B5B2555126C9}">
      <dgm:prSet/>
      <dgm:spPr/>
      <dgm:t>
        <a:bodyPr/>
        <a:lstStyle/>
        <a:p>
          <a:endParaRPr lang="es-MX"/>
        </a:p>
      </dgm:t>
    </dgm:pt>
    <dgm:pt modelId="{92D86C15-1667-467A-AE00-45D3DD1F696D}">
      <dgm:prSet phldrT="[Texto]"/>
      <dgm:spPr/>
      <dgm:t>
        <a:bodyPr/>
        <a:lstStyle/>
        <a:p>
          <a:r>
            <a:rPr lang="es-MX" dirty="0" smtClean="0"/>
            <a:t>Mejoran sentimientos de competencia, eficacia y autoestima</a:t>
          </a:r>
          <a:endParaRPr lang="es-MX" dirty="0"/>
        </a:p>
      </dgm:t>
    </dgm:pt>
    <dgm:pt modelId="{87209289-C026-4634-9844-C93143042F0C}" type="parTrans" cxnId="{8B5413B5-9F84-4826-9D22-DBCD6C26C200}">
      <dgm:prSet/>
      <dgm:spPr/>
      <dgm:t>
        <a:bodyPr/>
        <a:lstStyle/>
        <a:p>
          <a:endParaRPr lang="es-MX"/>
        </a:p>
      </dgm:t>
    </dgm:pt>
    <dgm:pt modelId="{FCD178AF-46ED-45F7-98A8-C937916CD566}" type="sibTrans" cxnId="{8B5413B5-9F84-4826-9D22-DBCD6C26C200}">
      <dgm:prSet/>
      <dgm:spPr/>
      <dgm:t>
        <a:bodyPr/>
        <a:lstStyle/>
        <a:p>
          <a:endParaRPr lang="es-MX"/>
        </a:p>
      </dgm:t>
    </dgm:pt>
    <dgm:pt modelId="{C696A49E-2493-497F-86CC-055EBBFB5FD3}">
      <dgm:prSet phldrT="[Texto]"/>
      <dgm:spPr/>
      <dgm:t>
        <a:bodyPr/>
        <a:lstStyle/>
        <a:p>
          <a:r>
            <a:rPr lang="es-MX" dirty="0" smtClean="0"/>
            <a:t>Fuente de apoyo emocional</a:t>
          </a:r>
          <a:endParaRPr lang="es-MX" dirty="0"/>
        </a:p>
      </dgm:t>
    </dgm:pt>
    <dgm:pt modelId="{9F233F7F-3938-4009-9BBF-4837D958CBBE}" type="parTrans" cxnId="{C633E491-8BEF-41A4-BFFE-5306258E844C}">
      <dgm:prSet/>
      <dgm:spPr/>
      <dgm:t>
        <a:bodyPr/>
        <a:lstStyle/>
        <a:p>
          <a:endParaRPr lang="es-MX"/>
        </a:p>
      </dgm:t>
    </dgm:pt>
    <dgm:pt modelId="{0E148D98-5F00-40E8-9052-F2D5A23947E8}" type="sibTrans" cxnId="{C633E491-8BEF-41A4-BFFE-5306258E844C}">
      <dgm:prSet/>
      <dgm:spPr/>
      <dgm:t>
        <a:bodyPr/>
        <a:lstStyle/>
        <a:p>
          <a:endParaRPr lang="es-MX"/>
        </a:p>
      </dgm:t>
    </dgm:pt>
    <dgm:pt modelId="{1FEFBB87-C0FE-49F5-91CF-60A710931D80}">
      <dgm:prSet phldrT="[Texto]"/>
      <dgm:spPr/>
      <dgm:t>
        <a:bodyPr/>
        <a:lstStyle/>
        <a:p>
          <a:r>
            <a:rPr lang="es-MX" dirty="0" smtClean="0"/>
            <a:t>Relaciones insatisfactorias</a:t>
          </a:r>
          <a:endParaRPr lang="es-MX" dirty="0"/>
        </a:p>
      </dgm:t>
    </dgm:pt>
    <dgm:pt modelId="{D628D870-FF9C-4720-AB5B-40FE47BC5903}" type="parTrans" cxnId="{C9FC8D31-F2FC-4202-9425-C29C56F32E2A}">
      <dgm:prSet/>
      <dgm:spPr/>
      <dgm:t>
        <a:bodyPr/>
        <a:lstStyle/>
        <a:p>
          <a:endParaRPr lang="es-MX"/>
        </a:p>
      </dgm:t>
    </dgm:pt>
    <dgm:pt modelId="{0465CB41-9CB7-4D82-BD64-2E09CD1F0E3F}" type="sibTrans" cxnId="{C9FC8D31-F2FC-4202-9425-C29C56F32E2A}">
      <dgm:prSet/>
      <dgm:spPr/>
      <dgm:t>
        <a:bodyPr/>
        <a:lstStyle/>
        <a:p>
          <a:endParaRPr lang="es-MX"/>
        </a:p>
      </dgm:t>
    </dgm:pt>
    <dgm:pt modelId="{A5957153-C5B6-4538-8405-BAF21DA3EB3A}">
      <dgm:prSet phldrT="[Texto]"/>
      <dgm:spPr/>
      <dgm:t>
        <a:bodyPr/>
        <a:lstStyle/>
        <a:p>
          <a:r>
            <a:rPr lang="es-MX" dirty="0" smtClean="0"/>
            <a:t>Depresión, baja autoestima, deserción, conducta delictiva  bajo rendimiento escolar</a:t>
          </a:r>
          <a:endParaRPr lang="es-MX" dirty="0"/>
        </a:p>
      </dgm:t>
    </dgm:pt>
    <dgm:pt modelId="{452F5CF3-B480-4DAC-A961-74F0AEBAC7F5}" type="parTrans" cxnId="{C5C09FE9-6769-45C5-BF10-5C3D9048162E}">
      <dgm:prSet/>
      <dgm:spPr/>
      <dgm:t>
        <a:bodyPr/>
        <a:lstStyle/>
        <a:p>
          <a:endParaRPr lang="es-MX"/>
        </a:p>
      </dgm:t>
    </dgm:pt>
    <dgm:pt modelId="{DE81D00A-09D6-4CBD-B7C0-AA784BBB71CD}" type="sibTrans" cxnId="{C5C09FE9-6769-45C5-BF10-5C3D9048162E}">
      <dgm:prSet/>
      <dgm:spPr/>
      <dgm:t>
        <a:bodyPr/>
        <a:lstStyle/>
        <a:p>
          <a:endParaRPr lang="es-MX"/>
        </a:p>
      </dgm:t>
    </dgm:pt>
    <dgm:pt modelId="{3B227E92-16EC-4935-AD38-0EFFD9DE6F13}">
      <dgm:prSet phldrT="[Texto]"/>
      <dgm:spPr/>
      <dgm:t>
        <a:bodyPr/>
        <a:lstStyle/>
        <a:p>
          <a:r>
            <a:rPr lang="es-MX" dirty="0" smtClean="0"/>
            <a:t>Adultez presentan problemas mentales, inestabilidad conyugal, vida laboral inestable.</a:t>
          </a:r>
          <a:endParaRPr lang="es-MX" dirty="0"/>
        </a:p>
      </dgm:t>
    </dgm:pt>
    <dgm:pt modelId="{62600B66-85BF-43F0-84E6-0946A23CC4D0}" type="parTrans" cxnId="{07EA12B5-73D8-49E5-92C6-467728A84A26}">
      <dgm:prSet/>
      <dgm:spPr/>
      <dgm:t>
        <a:bodyPr/>
        <a:lstStyle/>
        <a:p>
          <a:endParaRPr lang="es-MX"/>
        </a:p>
      </dgm:t>
    </dgm:pt>
    <dgm:pt modelId="{BCF8B6EA-67AC-400F-AC1B-F73FF1DEC986}" type="sibTrans" cxnId="{07EA12B5-73D8-49E5-92C6-467728A84A26}">
      <dgm:prSet/>
      <dgm:spPr/>
      <dgm:t>
        <a:bodyPr/>
        <a:lstStyle/>
        <a:p>
          <a:endParaRPr lang="es-MX"/>
        </a:p>
      </dgm:t>
    </dgm:pt>
    <dgm:pt modelId="{9050A3D5-36D3-43F2-B0BD-AF2B1B75D297}">
      <dgm:prSet phldrT="[Texto]"/>
      <dgm:spPr/>
      <dgm:t>
        <a:bodyPr/>
        <a:lstStyle/>
        <a:p>
          <a:r>
            <a:rPr lang="es-MX" dirty="0" smtClean="0"/>
            <a:t>Relaciones  no buenas con sus padres</a:t>
          </a:r>
          <a:endParaRPr lang="es-MX" dirty="0"/>
        </a:p>
      </dgm:t>
    </dgm:pt>
    <dgm:pt modelId="{D32C7226-2711-4AE8-8284-F9574C43C34D}" type="parTrans" cxnId="{014DDB4C-4856-4BA1-BCA9-119A9B1BB441}">
      <dgm:prSet/>
      <dgm:spPr/>
      <dgm:t>
        <a:bodyPr/>
        <a:lstStyle/>
        <a:p>
          <a:endParaRPr lang="es-MX"/>
        </a:p>
      </dgm:t>
    </dgm:pt>
    <dgm:pt modelId="{A1F2BD72-7BDB-442E-83CE-5F0092C01574}" type="sibTrans" cxnId="{014DDB4C-4856-4BA1-BCA9-119A9B1BB441}">
      <dgm:prSet/>
      <dgm:spPr/>
      <dgm:t>
        <a:bodyPr/>
        <a:lstStyle/>
        <a:p>
          <a:endParaRPr lang="es-MX"/>
        </a:p>
      </dgm:t>
    </dgm:pt>
    <dgm:pt modelId="{14CF6364-A985-4CBE-870E-2A0DBDFA0954}">
      <dgm:prSet phldrT="[Texto]"/>
      <dgm:spPr/>
      <dgm:t>
        <a:bodyPr/>
        <a:lstStyle/>
        <a:p>
          <a:r>
            <a:rPr lang="es-MX" dirty="0" smtClean="0"/>
            <a:t>Son más vulnerables a  la influencia de sus compañeros</a:t>
          </a:r>
          <a:endParaRPr lang="es-MX" dirty="0"/>
        </a:p>
      </dgm:t>
    </dgm:pt>
    <dgm:pt modelId="{11D0E6A1-D1AD-4422-8F26-1DEE9E110B1F}" type="parTrans" cxnId="{595EB9F6-518E-4D59-88FC-106583BF80CD}">
      <dgm:prSet/>
      <dgm:spPr/>
      <dgm:t>
        <a:bodyPr/>
        <a:lstStyle/>
        <a:p>
          <a:endParaRPr lang="es-MX"/>
        </a:p>
      </dgm:t>
    </dgm:pt>
    <dgm:pt modelId="{B318A81C-1922-442B-A26E-B2D01E578F3C}" type="sibTrans" cxnId="{595EB9F6-518E-4D59-88FC-106583BF80CD}">
      <dgm:prSet/>
      <dgm:spPr/>
      <dgm:t>
        <a:bodyPr/>
        <a:lstStyle/>
        <a:p>
          <a:endParaRPr lang="es-MX"/>
        </a:p>
      </dgm:t>
    </dgm:pt>
    <dgm:pt modelId="{DEF60D85-704C-411E-AB1A-D0DF6BB11D76}">
      <dgm:prSet phldrT="[Texto]"/>
      <dgm:spPr/>
      <dgm:t>
        <a:bodyPr/>
        <a:lstStyle/>
        <a:p>
          <a:r>
            <a:rPr lang="es-MX" dirty="0" smtClean="0"/>
            <a:t>Influyen en el proceso evolutivo del hijo.</a:t>
          </a:r>
          <a:endParaRPr lang="es-MX" dirty="0"/>
        </a:p>
      </dgm:t>
    </dgm:pt>
    <dgm:pt modelId="{929AE774-67DD-4ECF-8198-5702F451C5DF}" type="parTrans" cxnId="{0D5A37C9-7A7C-42C4-9343-89119E49B316}">
      <dgm:prSet/>
      <dgm:spPr/>
      <dgm:t>
        <a:bodyPr/>
        <a:lstStyle/>
        <a:p>
          <a:endParaRPr lang="es-MX"/>
        </a:p>
      </dgm:t>
    </dgm:pt>
    <dgm:pt modelId="{FE663163-77B5-4A4A-92EF-E595F10E9911}" type="sibTrans" cxnId="{0D5A37C9-7A7C-42C4-9343-89119E49B316}">
      <dgm:prSet/>
      <dgm:spPr/>
      <dgm:t>
        <a:bodyPr/>
        <a:lstStyle/>
        <a:p>
          <a:endParaRPr lang="es-MX"/>
        </a:p>
      </dgm:t>
    </dgm:pt>
    <dgm:pt modelId="{0983531D-0C06-4063-9FD6-4D38546EC6AE}" type="pres">
      <dgm:prSet presAssocID="{DE23D29F-6345-47D7-B909-C2362F016B22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F4E6993-8BD6-496E-8B5F-A98743009140}" type="pres">
      <dgm:prSet presAssocID="{DE23D29F-6345-47D7-B909-C2362F016B22}" presName="cycle" presStyleCnt="0"/>
      <dgm:spPr/>
    </dgm:pt>
    <dgm:pt modelId="{165723B7-9A39-4890-A0F7-3BF4ED4770DF}" type="pres">
      <dgm:prSet presAssocID="{DE23D29F-6345-47D7-B909-C2362F016B22}" presName="centerShape" presStyleCnt="0"/>
      <dgm:spPr/>
    </dgm:pt>
    <dgm:pt modelId="{0FDB5118-6235-4788-9A93-E95058AF2A0A}" type="pres">
      <dgm:prSet presAssocID="{DE23D29F-6345-47D7-B909-C2362F016B22}" presName="connSite" presStyleLbl="node1" presStyleIdx="0" presStyleCnt="4"/>
      <dgm:spPr/>
    </dgm:pt>
    <dgm:pt modelId="{6455B5D2-5450-4487-8E73-813BDEBFB8FB}" type="pres">
      <dgm:prSet presAssocID="{DE23D29F-6345-47D7-B909-C2362F016B22}" presName="visible" presStyleLbl="node1" presStyleIdx="0" presStyleCnt="4" custScaleX="75376" custScaleY="83393"/>
      <dgm:spPr/>
    </dgm:pt>
    <dgm:pt modelId="{770F41D4-BCB8-4C46-B83D-0B541DFAF851}" type="pres">
      <dgm:prSet presAssocID="{4001F347-E8A4-492E-82AC-807B86D83FE5}" presName="Name25" presStyleLbl="parChTrans1D1" presStyleIdx="0" presStyleCnt="3"/>
      <dgm:spPr/>
      <dgm:t>
        <a:bodyPr/>
        <a:lstStyle/>
        <a:p>
          <a:endParaRPr lang="es-MX"/>
        </a:p>
      </dgm:t>
    </dgm:pt>
    <dgm:pt modelId="{FEF2C137-0CBE-4478-AA9F-E214C782A6C9}" type="pres">
      <dgm:prSet presAssocID="{561B923D-1A4B-4577-BE4C-33E25F95D36F}" presName="node" presStyleCnt="0"/>
      <dgm:spPr/>
    </dgm:pt>
    <dgm:pt modelId="{017BFAAD-4B74-454D-BD87-6248F32DB12A}" type="pres">
      <dgm:prSet presAssocID="{561B923D-1A4B-4577-BE4C-33E25F95D36F}" presName="parentNode" presStyleLbl="node1" presStyleIdx="1" presStyleCnt="4" custScaleX="110397" custScaleY="82167" custLinFactNeighborX="-9358" custLinFactNeighborY="-227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7AFA7B-8004-4F35-9592-B610C997858B}" type="pres">
      <dgm:prSet presAssocID="{561B923D-1A4B-4577-BE4C-33E25F95D36F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91ED13-F94D-47A1-B641-45465CDAB1B9}" type="pres">
      <dgm:prSet presAssocID="{D628D870-FF9C-4720-AB5B-40FE47BC5903}" presName="Name25" presStyleLbl="parChTrans1D1" presStyleIdx="1" presStyleCnt="3"/>
      <dgm:spPr/>
      <dgm:t>
        <a:bodyPr/>
        <a:lstStyle/>
        <a:p>
          <a:endParaRPr lang="es-MX"/>
        </a:p>
      </dgm:t>
    </dgm:pt>
    <dgm:pt modelId="{12A5FF20-2F00-4829-AC44-8F7545EAFA8F}" type="pres">
      <dgm:prSet presAssocID="{1FEFBB87-C0FE-49F5-91CF-60A710931D80}" presName="node" presStyleCnt="0"/>
      <dgm:spPr/>
    </dgm:pt>
    <dgm:pt modelId="{A4466BB3-C9E4-44B1-A3FC-B8DC99D680AE}" type="pres">
      <dgm:prSet presAssocID="{1FEFBB87-C0FE-49F5-91CF-60A710931D80}" presName="parentNode" presStyleLbl="node1" presStyleIdx="2" presStyleCnt="4" custScaleX="108867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829671D-94C3-45FB-8007-27530E495833}" type="pres">
      <dgm:prSet presAssocID="{1FEFBB87-C0FE-49F5-91CF-60A710931D80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E111E1-8422-45C6-BF3B-AACE95345A95}" type="pres">
      <dgm:prSet presAssocID="{D32C7226-2711-4AE8-8284-F9574C43C34D}" presName="Name25" presStyleLbl="parChTrans1D1" presStyleIdx="2" presStyleCnt="3"/>
      <dgm:spPr/>
      <dgm:t>
        <a:bodyPr/>
        <a:lstStyle/>
        <a:p>
          <a:endParaRPr lang="es-MX"/>
        </a:p>
      </dgm:t>
    </dgm:pt>
    <dgm:pt modelId="{0EDCA81E-E7EF-443F-B656-38B27A6BCED8}" type="pres">
      <dgm:prSet presAssocID="{9050A3D5-36D3-43F2-B0BD-AF2B1B75D297}" presName="node" presStyleCnt="0"/>
      <dgm:spPr/>
    </dgm:pt>
    <dgm:pt modelId="{353E21D2-6CB2-4081-A958-B7D654280FA5}" type="pres">
      <dgm:prSet presAssocID="{9050A3D5-36D3-43F2-B0BD-AF2B1B75D297}" presName="parentNode" presStyleLbl="node1" presStyleIdx="3" presStyleCnt="4" custScaleX="11859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D36ABBF-53BD-4566-89ED-B5A9D7C19E32}" type="pres">
      <dgm:prSet presAssocID="{9050A3D5-36D3-43F2-B0BD-AF2B1B75D297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404A59B-C6F1-4F74-A5C2-EA26AE2F58F6}" type="presOf" srcId="{DEF60D85-704C-411E-AB1A-D0DF6BB11D76}" destId="{AD36ABBF-53BD-4566-89ED-B5A9D7C19E32}" srcOrd="0" destOrd="1" presId="urn:microsoft.com/office/officeart/2005/8/layout/radial2"/>
    <dgm:cxn modelId="{5D7ADAA4-EEAD-4AF8-8782-B1C6FC026E67}" type="presOf" srcId="{9050A3D5-36D3-43F2-B0BD-AF2B1B75D297}" destId="{353E21D2-6CB2-4081-A958-B7D654280FA5}" srcOrd="0" destOrd="0" presId="urn:microsoft.com/office/officeart/2005/8/layout/radial2"/>
    <dgm:cxn modelId="{F54A4F1C-1BF5-4023-A55E-AD31AD0458BF}" type="presOf" srcId="{A5957153-C5B6-4538-8405-BAF21DA3EB3A}" destId="{0829671D-94C3-45FB-8007-27530E495833}" srcOrd="0" destOrd="0" presId="urn:microsoft.com/office/officeart/2005/8/layout/radial2"/>
    <dgm:cxn modelId="{0D0C3E1A-466D-4113-9E8B-D47DE8985B32}" type="presOf" srcId="{3B227E92-16EC-4935-AD38-0EFFD9DE6F13}" destId="{0829671D-94C3-45FB-8007-27530E495833}" srcOrd="0" destOrd="1" presId="urn:microsoft.com/office/officeart/2005/8/layout/radial2"/>
    <dgm:cxn modelId="{595EB9F6-518E-4D59-88FC-106583BF80CD}" srcId="{9050A3D5-36D3-43F2-B0BD-AF2B1B75D297}" destId="{14CF6364-A985-4CBE-870E-2A0DBDFA0954}" srcOrd="0" destOrd="0" parTransId="{11D0E6A1-D1AD-4422-8F26-1DEE9E110B1F}" sibTransId="{B318A81C-1922-442B-A26E-B2D01E578F3C}"/>
    <dgm:cxn modelId="{8B5413B5-9F84-4826-9D22-DBCD6C26C200}" srcId="{561B923D-1A4B-4577-BE4C-33E25F95D36F}" destId="{92D86C15-1667-467A-AE00-45D3DD1F696D}" srcOrd="0" destOrd="0" parTransId="{87209289-C026-4634-9844-C93143042F0C}" sibTransId="{FCD178AF-46ED-45F7-98A8-C937916CD566}"/>
    <dgm:cxn modelId="{9E70DFF7-02B7-4E49-973E-6D50D53CFB7E}" type="presOf" srcId="{DE23D29F-6345-47D7-B909-C2362F016B22}" destId="{0983531D-0C06-4063-9FD6-4D38546EC6AE}" srcOrd="0" destOrd="0" presId="urn:microsoft.com/office/officeart/2005/8/layout/radial2"/>
    <dgm:cxn modelId="{421782E9-0D10-4C91-B323-BC65403D6A6D}" type="presOf" srcId="{92D86C15-1667-467A-AE00-45D3DD1F696D}" destId="{A67AFA7B-8004-4F35-9592-B610C997858B}" srcOrd="0" destOrd="0" presId="urn:microsoft.com/office/officeart/2005/8/layout/radial2"/>
    <dgm:cxn modelId="{07EA12B5-73D8-49E5-92C6-467728A84A26}" srcId="{1FEFBB87-C0FE-49F5-91CF-60A710931D80}" destId="{3B227E92-16EC-4935-AD38-0EFFD9DE6F13}" srcOrd="1" destOrd="0" parTransId="{62600B66-85BF-43F0-84E6-0946A23CC4D0}" sibTransId="{BCF8B6EA-67AC-400F-AC1B-F73FF1DEC986}"/>
    <dgm:cxn modelId="{B8025D27-5315-4843-A4F8-F62673DFA083}" type="presOf" srcId="{4001F347-E8A4-492E-82AC-807B86D83FE5}" destId="{770F41D4-BCB8-4C46-B83D-0B541DFAF851}" srcOrd="0" destOrd="0" presId="urn:microsoft.com/office/officeart/2005/8/layout/radial2"/>
    <dgm:cxn modelId="{B8870CDF-BCAF-4D5B-94F6-9E5506A46EBB}" type="presOf" srcId="{D32C7226-2711-4AE8-8284-F9574C43C34D}" destId="{C7E111E1-8422-45C6-BF3B-AACE95345A95}" srcOrd="0" destOrd="0" presId="urn:microsoft.com/office/officeart/2005/8/layout/radial2"/>
    <dgm:cxn modelId="{014DDB4C-4856-4BA1-BCA9-119A9B1BB441}" srcId="{DE23D29F-6345-47D7-B909-C2362F016B22}" destId="{9050A3D5-36D3-43F2-B0BD-AF2B1B75D297}" srcOrd="2" destOrd="0" parTransId="{D32C7226-2711-4AE8-8284-F9574C43C34D}" sibTransId="{A1F2BD72-7BDB-442E-83CE-5F0092C01574}"/>
    <dgm:cxn modelId="{15A5E9F7-34FC-4F4B-9F9B-731D370B43DD}" type="presOf" srcId="{C696A49E-2493-497F-86CC-055EBBFB5FD3}" destId="{A67AFA7B-8004-4F35-9592-B610C997858B}" srcOrd="0" destOrd="1" presId="urn:microsoft.com/office/officeart/2005/8/layout/radial2"/>
    <dgm:cxn modelId="{650540AF-EA8C-4ECB-90CD-B5B2555126C9}" srcId="{DE23D29F-6345-47D7-B909-C2362F016B22}" destId="{561B923D-1A4B-4577-BE4C-33E25F95D36F}" srcOrd="0" destOrd="0" parTransId="{4001F347-E8A4-492E-82AC-807B86D83FE5}" sibTransId="{407ED481-0C4E-437E-9E0C-48738D768B95}"/>
    <dgm:cxn modelId="{C1E86383-578C-4E4E-BEF1-5FD76F4D6ED3}" type="presOf" srcId="{1FEFBB87-C0FE-49F5-91CF-60A710931D80}" destId="{A4466BB3-C9E4-44B1-A3FC-B8DC99D680AE}" srcOrd="0" destOrd="0" presId="urn:microsoft.com/office/officeart/2005/8/layout/radial2"/>
    <dgm:cxn modelId="{E0FD121B-571E-4F27-BED5-5B67844C95D4}" type="presOf" srcId="{561B923D-1A4B-4577-BE4C-33E25F95D36F}" destId="{017BFAAD-4B74-454D-BD87-6248F32DB12A}" srcOrd="0" destOrd="0" presId="urn:microsoft.com/office/officeart/2005/8/layout/radial2"/>
    <dgm:cxn modelId="{C5C09FE9-6769-45C5-BF10-5C3D9048162E}" srcId="{1FEFBB87-C0FE-49F5-91CF-60A710931D80}" destId="{A5957153-C5B6-4538-8405-BAF21DA3EB3A}" srcOrd="0" destOrd="0" parTransId="{452F5CF3-B480-4DAC-A961-74F0AEBAC7F5}" sibTransId="{DE81D00A-09D6-4CBD-B7C0-AA784BBB71CD}"/>
    <dgm:cxn modelId="{97D7279C-582C-4EB4-B7F8-D79DD1A68995}" type="presOf" srcId="{14CF6364-A985-4CBE-870E-2A0DBDFA0954}" destId="{AD36ABBF-53BD-4566-89ED-B5A9D7C19E32}" srcOrd="0" destOrd="0" presId="urn:microsoft.com/office/officeart/2005/8/layout/radial2"/>
    <dgm:cxn modelId="{C9FC8D31-F2FC-4202-9425-C29C56F32E2A}" srcId="{DE23D29F-6345-47D7-B909-C2362F016B22}" destId="{1FEFBB87-C0FE-49F5-91CF-60A710931D80}" srcOrd="1" destOrd="0" parTransId="{D628D870-FF9C-4720-AB5B-40FE47BC5903}" sibTransId="{0465CB41-9CB7-4D82-BD64-2E09CD1F0E3F}"/>
    <dgm:cxn modelId="{DF7A72B3-AE80-49B8-AB3F-F1A0080D3751}" type="presOf" srcId="{D628D870-FF9C-4720-AB5B-40FE47BC5903}" destId="{3091ED13-F94D-47A1-B641-45465CDAB1B9}" srcOrd="0" destOrd="0" presId="urn:microsoft.com/office/officeart/2005/8/layout/radial2"/>
    <dgm:cxn modelId="{C633E491-8BEF-41A4-BFFE-5306258E844C}" srcId="{561B923D-1A4B-4577-BE4C-33E25F95D36F}" destId="{C696A49E-2493-497F-86CC-055EBBFB5FD3}" srcOrd="1" destOrd="0" parTransId="{9F233F7F-3938-4009-9BBF-4837D958CBBE}" sibTransId="{0E148D98-5F00-40E8-9052-F2D5A23947E8}"/>
    <dgm:cxn modelId="{0D5A37C9-7A7C-42C4-9343-89119E49B316}" srcId="{9050A3D5-36D3-43F2-B0BD-AF2B1B75D297}" destId="{DEF60D85-704C-411E-AB1A-D0DF6BB11D76}" srcOrd="1" destOrd="0" parTransId="{929AE774-67DD-4ECF-8198-5702F451C5DF}" sibTransId="{FE663163-77B5-4A4A-92EF-E595F10E9911}"/>
    <dgm:cxn modelId="{CADD9CC4-F8E9-448D-9BEA-2F9442F7FD22}" type="presParOf" srcId="{0983531D-0C06-4063-9FD6-4D38546EC6AE}" destId="{6F4E6993-8BD6-496E-8B5F-A98743009140}" srcOrd="0" destOrd="0" presId="urn:microsoft.com/office/officeart/2005/8/layout/radial2"/>
    <dgm:cxn modelId="{C707E4A8-9633-4EE3-96ED-8C1AA59D1457}" type="presParOf" srcId="{6F4E6993-8BD6-496E-8B5F-A98743009140}" destId="{165723B7-9A39-4890-A0F7-3BF4ED4770DF}" srcOrd="0" destOrd="0" presId="urn:microsoft.com/office/officeart/2005/8/layout/radial2"/>
    <dgm:cxn modelId="{E03CE842-9EBD-4CE9-8744-A7DC130FCCDD}" type="presParOf" srcId="{165723B7-9A39-4890-A0F7-3BF4ED4770DF}" destId="{0FDB5118-6235-4788-9A93-E95058AF2A0A}" srcOrd="0" destOrd="0" presId="urn:microsoft.com/office/officeart/2005/8/layout/radial2"/>
    <dgm:cxn modelId="{372CED87-1952-4A78-B53A-2655D082D158}" type="presParOf" srcId="{165723B7-9A39-4890-A0F7-3BF4ED4770DF}" destId="{6455B5D2-5450-4487-8E73-813BDEBFB8FB}" srcOrd="1" destOrd="0" presId="urn:microsoft.com/office/officeart/2005/8/layout/radial2"/>
    <dgm:cxn modelId="{18417147-9B8B-4F25-AEA1-E379C41C5911}" type="presParOf" srcId="{6F4E6993-8BD6-496E-8B5F-A98743009140}" destId="{770F41D4-BCB8-4C46-B83D-0B541DFAF851}" srcOrd="1" destOrd="0" presId="urn:microsoft.com/office/officeart/2005/8/layout/radial2"/>
    <dgm:cxn modelId="{8F0C9DBE-56DE-4840-BAFD-7A5747B18728}" type="presParOf" srcId="{6F4E6993-8BD6-496E-8B5F-A98743009140}" destId="{FEF2C137-0CBE-4478-AA9F-E214C782A6C9}" srcOrd="2" destOrd="0" presId="urn:microsoft.com/office/officeart/2005/8/layout/radial2"/>
    <dgm:cxn modelId="{51913515-A06C-434B-A510-E898BE996C95}" type="presParOf" srcId="{FEF2C137-0CBE-4478-AA9F-E214C782A6C9}" destId="{017BFAAD-4B74-454D-BD87-6248F32DB12A}" srcOrd="0" destOrd="0" presId="urn:microsoft.com/office/officeart/2005/8/layout/radial2"/>
    <dgm:cxn modelId="{CB044439-6299-481F-BD75-A869DB8F2637}" type="presParOf" srcId="{FEF2C137-0CBE-4478-AA9F-E214C782A6C9}" destId="{A67AFA7B-8004-4F35-9592-B610C997858B}" srcOrd="1" destOrd="0" presId="urn:microsoft.com/office/officeart/2005/8/layout/radial2"/>
    <dgm:cxn modelId="{9F832323-C078-4AF0-9AE1-08C5E7A1C22F}" type="presParOf" srcId="{6F4E6993-8BD6-496E-8B5F-A98743009140}" destId="{3091ED13-F94D-47A1-B641-45465CDAB1B9}" srcOrd="3" destOrd="0" presId="urn:microsoft.com/office/officeart/2005/8/layout/radial2"/>
    <dgm:cxn modelId="{8EF475BE-7249-47B5-97B7-A9A21EEA0EBF}" type="presParOf" srcId="{6F4E6993-8BD6-496E-8B5F-A98743009140}" destId="{12A5FF20-2F00-4829-AC44-8F7545EAFA8F}" srcOrd="4" destOrd="0" presId="urn:microsoft.com/office/officeart/2005/8/layout/radial2"/>
    <dgm:cxn modelId="{166A111B-A783-4A50-9F5F-FEEBF5F7234F}" type="presParOf" srcId="{12A5FF20-2F00-4829-AC44-8F7545EAFA8F}" destId="{A4466BB3-C9E4-44B1-A3FC-B8DC99D680AE}" srcOrd="0" destOrd="0" presId="urn:microsoft.com/office/officeart/2005/8/layout/radial2"/>
    <dgm:cxn modelId="{F3C9DACE-159B-47EE-859D-1DE8B7535689}" type="presParOf" srcId="{12A5FF20-2F00-4829-AC44-8F7545EAFA8F}" destId="{0829671D-94C3-45FB-8007-27530E495833}" srcOrd="1" destOrd="0" presId="urn:microsoft.com/office/officeart/2005/8/layout/radial2"/>
    <dgm:cxn modelId="{5F81A916-C858-4AD2-8348-3AFD04B204BA}" type="presParOf" srcId="{6F4E6993-8BD6-496E-8B5F-A98743009140}" destId="{C7E111E1-8422-45C6-BF3B-AACE95345A95}" srcOrd="5" destOrd="0" presId="urn:microsoft.com/office/officeart/2005/8/layout/radial2"/>
    <dgm:cxn modelId="{6312A401-ABC2-4644-9742-BC2C91036AF3}" type="presParOf" srcId="{6F4E6993-8BD6-496E-8B5F-A98743009140}" destId="{0EDCA81E-E7EF-443F-B656-38B27A6BCED8}" srcOrd="6" destOrd="0" presId="urn:microsoft.com/office/officeart/2005/8/layout/radial2"/>
    <dgm:cxn modelId="{BEDF6EA1-D101-46E9-8199-2127235EEA86}" type="presParOf" srcId="{0EDCA81E-E7EF-443F-B656-38B27A6BCED8}" destId="{353E21D2-6CB2-4081-A958-B7D654280FA5}" srcOrd="0" destOrd="0" presId="urn:microsoft.com/office/officeart/2005/8/layout/radial2"/>
    <dgm:cxn modelId="{F55F53B4-7EFB-4E23-A70F-A57CEFA5ED83}" type="presParOf" srcId="{0EDCA81E-E7EF-443F-B656-38B27A6BCED8}" destId="{AD36ABBF-53BD-4566-89ED-B5A9D7C19E32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E2191B-0EEB-45BF-A055-C734A48B0FE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5787B3F-BF96-4B32-8B15-0BC5CFB98977}">
      <dgm:prSet phldrT="[Texto]"/>
      <dgm:spPr/>
      <dgm:t>
        <a:bodyPr/>
        <a:lstStyle/>
        <a:p>
          <a:r>
            <a:rPr lang="es-MX" dirty="0" smtClean="0"/>
            <a:t>Popularidad  entre los compañeros:</a:t>
          </a:r>
          <a:endParaRPr lang="es-MX" dirty="0"/>
        </a:p>
      </dgm:t>
    </dgm:pt>
    <dgm:pt modelId="{D0353D1D-7785-40C6-8022-A7D61059EAEA}" type="parTrans" cxnId="{9750FD4C-815F-47B6-95CD-19D0674BA573}">
      <dgm:prSet/>
      <dgm:spPr/>
      <dgm:t>
        <a:bodyPr/>
        <a:lstStyle/>
        <a:p>
          <a:endParaRPr lang="es-MX"/>
        </a:p>
      </dgm:t>
    </dgm:pt>
    <dgm:pt modelId="{C7D31EA2-82A6-4A30-B9D1-E1EF44C56F30}" type="sibTrans" cxnId="{9750FD4C-815F-47B6-95CD-19D0674BA573}">
      <dgm:prSet/>
      <dgm:spPr/>
      <dgm:t>
        <a:bodyPr/>
        <a:lstStyle/>
        <a:p>
          <a:endParaRPr lang="es-MX"/>
        </a:p>
      </dgm:t>
    </dgm:pt>
    <dgm:pt modelId="{FBB38D0A-8976-4358-B8E4-7D5EF77A9048}">
      <dgm:prSet phldrT="[Texto]"/>
      <dgm:spPr/>
      <dgm:t>
        <a:bodyPr/>
        <a:lstStyle/>
        <a:p>
          <a:r>
            <a:rPr lang="es-MX" dirty="0" smtClean="0"/>
            <a:t>Es la competencia social.</a:t>
          </a:r>
          <a:endParaRPr lang="es-MX" dirty="0"/>
        </a:p>
      </dgm:t>
    </dgm:pt>
    <dgm:pt modelId="{AD558E0F-1513-49A6-98C6-070C544BF1D1}" type="parTrans" cxnId="{17584893-C09E-4DC5-961B-70213510B7A3}">
      <dgm:prSet/>
      <dgm:spPr/>
      <dgm:t>
        <a:bodyPr/>
        <a:lstStyle/>
        <a:p>
          <a:endParaRPr lang="es-MX"/>
        </a:p>
      </dgm:t>
    </dgm:pt>
    <dgm:pt modelId="{7C056545-D5AD-4837-9C33-E20B92307ECD}" type="sibTrans" cxnId="{17584893-C09E-4DC5-961B-70213510B7A3}">
      <dgm:prSet/>
      <dgm:spPr/>
      <dgm:t>
        <a:bodyPr/>
        <a:lstStyle/>
        <a:p>
          <a:endParaRPr lang="es-MX"/>
        </a:p>
      </dgm:t>
    </dgm:pt>
    <dgm:pt modelId="{2E52407C-1CB0-4D78-8D16-BCAE613EA887}">
      <dgm:prSet phldrT="[Texto]"/>
      <dgm:spPr/>
      <dgm:t>
        <a:bodyPr/>
        <a:lstStyle/>
        <a:p>
          <a:r>
            <a:rPr lang="es-MX" dirty="0" smtClean="0"/>
            <a:t>Interacciones positivas con otros.</a:t>
          </a:r>
          <a:endParaRPr lang="es-MX" dirty="0"/>
        </a:p>
      </dgm:t>
    </dgm:pt>
    <dgm:pt modelId="{FEB596F1-A1CA-4ED7-AF55-9C673F3CA570}" type="parTrans" cxnId="{29316C37-171C-4107-BFB3-70EE6FD4AF9F}">
      <dgm:prSet/>
      <dgm:spPr/>
      <dgm:t>
        <a:bodyPr/>
        <a:lstStyle/>
        <a:p>
          <a:endParaRPr lang="es-MX"/>
        </a:p>
      </dgm:t>
    </dgm:pt>
    <dgm:pt modelId="{EC727374-BC6D-4F7D-8C15-211668AA790A}" type="sibTrans" cxnId="{29316C37-171C-4107-BFB3-70EE6FD4AF9F}">
      <dgm:prSet/>
      <dgm:spPr/>
      <dgm:t>
        <a:bodyPr/>
        <a:lstStyle/>
        <a:p>
          <a:endParaRPr lang="es-MX"/>
        </a:p>
      </dgm:t>
    </dgm:pt>
    <dgm:pt modelId="{7F19B252-01EC-4597-8072-4A3BFF7CD24E}">
      <dgm:prSet phldrT="[Texto]"/>
      <dgm:spPr/>
      <dgm:t>
        <a:bodyPr/>
        <a:lstStyle/>
        <a:p>
          <a:r>
            <a:rPr lang="es-MX" dirty="0" smtClean="0"/>
            <a:t>Niños populares:</a:t>
          </a:r>
          <a:endParaRPr lang="es-MX" dirty="0"/>
        </a:p>
      </dgm:t>
    </dgm:pt>
    <dgm:pt modelId="{705BF6A9-AF55-4BCC-A59F-90DD177926CE}" type="parTrans" cxnId="{B4ECD5F8-BE91-401E-8F6D-3C8B2B22F41D}">
      <dgm:prSet/>
      <dgm:spPr/>
      <dgm:t>
        <a:bodyPr/>
        <a:lstStyle/>
        <a:p>
          <a:endParaRPr lang="es-MX"/>
        </a:p>
      </dgm:t>
    </dgm:pt>
    <dgm:pt modelId="{B674861F-0C44-490F-8639-83F12BFE9058}" type="sibTrans" cxnId="{B4ECD5F8-BE91-401E-8F6D-3C8B2B22F41D}">
      <dgm:prSet/>
      <dgm:spPr/>
      <dgm:t>
        <a:bodyPr/>
        <a:lstStyle/>
        <a:p>
          <a:endParaRPr lang="es-MX"/>
        </a:p>
      </dgm:t>
    </dgm:pt>
    <dgm:pt modelId="{3594D0BF-1C3E-4467-A03C-2F8F88899D29}">
      <dgm:prSet phldrT="[Texto]"/>
      <dgm:spPr/>
      <dgm:t>
        <a:bodyPr/>
        <a:lstStyle/>
        <a:p>
          <a:r>
            <a:rPr lang="es-MX" dirty="0" smtClean="0"/>
            <a:t>son amistosos, serviciales, cooperativos, buen carácter, sensibles.</a:t>
          </a:r>
          <a:endParaRPr lang="es-MX" dirty="0"/>
        </a:p>
      </dgm:t>
    </dgm:pt>
    <dgm:pt modelId="{0B717D6D-CC02-4B89-9837-CE89F34EC686}" type="parTrans" cxnId="{B515F418-FE89-4313-95CE-2DE4D9FF7048}">
      <dgm:prSet/>
      <dgm:spPr/>
      <dgm:t>
        <a:bodyPr/>
        <a:lstStyle/>
        <a:p>
          <a:endParaRPr lang="es-MX"/>
        </a:p>
      </dgm:t>
    </dgm:pt>
    <dgm:pt modelId="{B560F4CE-A932-400D-AF65-1A652BEB1961}" type="sibTrans" cxnId="{B515F418-FE89-4313-95CE-2DE4D9FF7048}">
      <dgm:prSet/>
      <dgm:spPr/>
      <dgm:t>
        <a:bodyPr/>
        <a:lstStyle/>
        <a:p>
          <a:endParaRPr lang="es-MX"/>
        </a:p>
      </dgm:t>
    </dgm:pt>
    <dgm:pt modelId="{A09A5E4E-DB4C-4E3F-9679-57E052B5B571}">
      <dgm:prSet phldrT="[Texto]"/>
      <dgm:spPr/>
      <dgm:t>
        <a:bodyPr/>
        <a:lstStyle/>
        <a:p>
          <a:r>
            <a:rPr lang="es-MX" dirty="0" smtClean="0"/>
            <a:t>Obedecen reglas de familia y escuela, destacados.</a:t>
          </a:r>
          <a:endParaRPr lang="es-MX" dirty="0"/>
        </a:p>
      </dgm:t>
    </dgm:pt>
    <dgm:pt modelId="{3D00667E-1026-4DE8-865A-8D70B4DBA175}" type="parTrans" cxnId="{3758429C-C0DE-4237-AB69-2869ECC6386C}">
      <dgm:prSet/>
      <dgm:spPr/>
      <dgm:t>
        <a:bodyPr/>
        <a:lstStyle/>
        <a:p>
          <a:endParaRPr lang="es-MX"/>
        </a:p>
      </dgm:t>
    </dgm:pt>
    <dgm:pt modelId="{9FFF0F11-C3A8-4D56-BA6F-A5BAD2D3D7DC}" type="sibTrans" cxnId="{3758429C-C0DE-4237-AB69-2869ECC6386C}">
      <dgm:prSet/>
      <dgm:spPr/>
      <dgm:t>
        <a:bodyPr/>
        <a:lstStyle/>
        <a:p>
          <a:endParaRPr lang="es-MX"/>
        </a:p>
      </dgm:t>
    </dgm:pt>
    <dgm:pt modelId="{67828472-3230-4C64-A224-3A900F3B9864}">
      <dgm:prSet phldrT="[Texto]"/>
      <dgm:spPr/>
      <dgm:t>
        <a:bodyPr/>
        <a:lstStyle/>
        <a:p>
          <a:r>
            <a:rPr lang="es-MX" dirty="0" smtClean="0"/>
            <a:t>Compañeros olvidados</a:t>
          </a:r>
          <a:endParaRPr lang="es-MX" dirty="0"/>
        </a:p>
      </dgm:t>
    </dgm:pt>
    <dgm:pt modelId="{8B6A7472-CEC0-4D99-9E82-BEC36BE0F8B3}" type="parTrans" cxnId="{998F0C46-A7CE-4512-82A5-F196AEE7D232}">
      <dgm:prSet/>
      <dgm:spPr/>
      <dgm:t>
        <a:bodyPr/>
        <a:lstStyle/>
        <a:p>
          <a:endParaRPr lang="es-MX"/>
        </a:p>
      </dgm:t>
    </dgm:pt>
    <dgm:pt modelId="{7C9653B0-8475-43F0-9722-C3A51D413859}" type="sibTrans" cxnId="{998F0C46-A7CE-4512-82A5-F196AEE7D232}">
      <dgm:prSet/>
      <dgm:spPr/>
      <dgm:t>
        <a:bodyPr/>
        <a:lstStyle/>
        <a:p>
          <a:endParaRPr lang="es-MX"/>
        </a:p>
      </dgm:t>
    </dgm:pt>
    <dgm:pt modelId="{61211AC8-9C23-4BCD-876B-25528C67F107}">
      <dgm:prSet phldrT="[Texto]"/>
      <dgm:spPr/>
      <dgm:t>
        <a:bodyPr/>
        <a:lstStyle/>
        <a:p>
          <a:r>
            <a:rPr lang="es-MX" dirty="0" smtClean="0"/>
            <a:t>tímidos, invisibles  , retraídos, no hacen amigos </a:t>
          </a:r>
          <a:endParaRPr lang="es-MX" dirty="0"/>
        </a:p>
      </dgm:t>
    </dgm:pt>
    <dgm:pt modelId="{3B38DAE6-292E-4214-A010-B23D63033D9B}" type="parTrans" cxnId="{2071B82A-65A1-42EE-8872-070B0D9ADC71}">
      <dgm:prSet/>
      <dgm:spPr/>
      <dgm:t>
        <a:bodyPr/>
        <a:lstStyle/>
        <a:p>
          <a:endParaRPr lang="es-MX"/>
        </a:p>
      </dgm:t>
    </dgm:pt>
    <dgm:pt modelId="{372908D0-D261-48B7-AA4C-E065AAB71028}" type="sibTrans" cxnId="{2071B82A-65A1-42EE-8872-070B0D9ADC71}">
      <dgm:prSet/>
      <dgm:spPr/>
      <dgm:t>
        <a:bodyPr/>
        <a:lstStyle/>
        <a:p>
          <a:endParaRPr lang="es-MX"/>
        </a:p>
      </dgm:t>
    </dgm:pt>
    <dgm:pt modelId="{3DACDC13-7EEC-49A9-B01D-59CECEE9D483}">
      <dgm:prSet phldrT="[Texto]"/>
      <dgm:spPr/>
      <dgm:t>
        <a:bodyPr/>
        <a:lstStyle/>
        <a:p>
          <a:r>
            <a:rPr lang="es-MX" dirty="0" smtClean="0"/>
            <a:t>AGRESIÓN: factor causante de rechazo.</a:t>
          </a:r>
          <a:endParaRPr lang="es-MX" dirty="0"/>
        </a:p>
      </dgm:t>
    </dgm:pt>
    <dgm:pt modelId="{327C335C-77E1-4B33-BF3D-5BA180EF3631}" type="parTrans" cxnId="{AA11C8CC-3003-49C9-9B25-66C46F3E75FB}">
      <dgm:prSet/>
      <dgm:spPr/>
      <dgm:t>
        <a:bodyPr/>
        <a:lstStyle/>
        <a:p>
          <a:endParaRPr lang="es-MX"/>
        </a:p>
      </dgm:t>
    </dgm:pt>
    <dgm:pt modelId="{7ECDFBFE-0E49-459E-A91D-A5C7AC915C01}" type="sibTrans" cxnId="{AA11C8CC-3003-49C9-9B25-66C46F3E75FB}">
      <dgm:prSet/>
      <dgm:spPr/>
      <dgm:t>
        <a:bodyPr/>
        <a:lstStyle/>
        <a:p>
          <a:endParaRPr lang="es-MX"/>
        </a:p>
      </dgm:t>
    </dgm:pt>
    <dgm:pt modelId="{A4B633D3-1E01-4EFC-BD86-679BC37C3A97}">
      <dgm:prSet phldrT="[Texto]"/>
      <dgm:spPr/>
      <dgm:t>
        <a:bodyPr/>
        <a:lstStyle/>
        <a:p>
          <a:r>
            <a:rPr lang="es-MX" dirty="0" smtClean="0"/>
            <a:t>Niño rechazado: carece de habilidades sociales, de interacciones positivas.</a:t>
          </a:r>
          <a:endParaRPr lang="es-MX" dirty="0"/>
        </a:p>
      </dgm:t>
    </dgm:pt>
    <dgm:pt modelId="{A49AAF2F-47D4-4604-B7E5-B6372FF2679F}" type="parTrans" cxnId="{8B3C5D98-3CB5-4AF6-9C73-5EC86D9CF9F1}">
      <dgm:prSet/>
      <dgm:spPr/>
      <dgm:t>
        <a:bodyPr/>
        <a:lstStyle/>
        <a:p>
          <a:endParaRPr lang="es-MX"/>
        </a:p>
      </dgm:t>
    </dgm:pt>
    <dgm:pt modelId="{2777B04F-E7E4-43A6-8B53-EF7B5C96F292}" type="sibTrans" cxnId="{8B3C5D98-3CB5-4AF6-9C73-5EC86D9CF9F1}">
      <dgm:prSet/>
      <dgm:spPr/>
      <dgm:t>
        <a:bodyPr/>
        <a:lstStyle/>
        <a:p>
          <a:endParaRPr lang="es-MX"/>
        </a:p>
      </dgm:t>
    </dgm:pt>
    <dgm:pt modelId="{C2942899-915E-4F8B-9B62-3BF5E8C170D2}" type="pres">
      <dgm:prSet presAssocID="{3EE2191B-0EEB-45BF-A055-C734A48B0FE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2CB4D68-1FC4-4969-A3C4-6C5402966DE0}" type="pres">
      <dgm:prSet presAssocID="{75787B3F-BF96-4B32-8B15-0BC5CFB98977}" presName="composite" presStyleCnt="0"/>
      <dgm:spPr/>
    </dgm:pt>
    <dgm:pt modelId="{7557A341-7257-47AE-9D4B-B0672A3500BF}" type="pres">
      <dgm:prSet presAssocID="{75787B3F-BF96-4B32-8B15-0BC5CFB98977}" presName="parTx" presStyleLbl="alignNode1" presStyleIdx="0" presStyleCnt="3" custScaleY="1877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31C3B79-FAD1-496A-B791-ED96247EA47A}" type="pres">
      <dgm:prSet presAssocID="{75787B3F-BF96-4B32-8B15-0BC5CFB9897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F33E73-49E6-4A57-8697-459773DE18AE}" type="pres">
      <dgm:prSet presAssocID="{C7D31EA2-82A6-4A30-B9D1-E1EF44C56F30}" presName="space" presStyleCnt="0"/>
      <dgm:spPr/>
    </dgm:pt>
    <dgm:pt modelId="{5FFED400-0F78-46AF-91CC-3E0DABE1FB26}" type="pres">
      <dgm:prSet presAssocID="{7F19B252-01EC-4597-8072-4A3BFF7CD24E}" presName="composite" presStyleCnt="0"/>
      <dgm:spPr/>
    </dgm:pt>
    <dgm:pt modelId="{AF66F915-96D0-4045-8B98-2628F439C9E2}" type="pres">
      <dgm:prSet presAssocID="{7F19B252-01EC-4597-8072-4A3BFF7CD24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728B43-F66A-48EA-8C07-1F9EA09AA126}" type="pres">
      <dgm:prSet presAssocID="{7F19B252-01EC-4597-8072-4A3BFF7CD24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B5948B-52C6-4DC8-91FB-7121D3485D43}" type="pres">
      <dgm:prSet presAssocID="{B674861F-0C44-490F-8639-83F12BFE9058}" presName="space" presStyleCnt="0"/>
      <dgm:spPr/>
    </dgm:pt>
    <dgm:pt modelId="{BD69820B-C076-48A2-8554-06F2A6161FDD}" type="pres">
      <dgm:prSet presAssocID="{67828472-3230-4C64-A224-3A900F3B9864}" presName="composite" presStyleCnt="0"/>
      <dgm:spPr/>
    </dgm:pt>
    <dgm:pt modelId="{93A5DCD4-EFE6-4961-B19A-09C252ECCF94}" type="pres">
      <dgm:prSet presAssocID="{67828472-3230-4C64-A224-3A900F3B986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D416F7-0719-4FC9-A8C9-9AFFDBFBFCA2}" type="pres">
      <dgm:prSet presAssocID="{67828472-3230-4C64-A224-3A900F3B986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758429C-C0DE-4237-AB69-2869ECC6386C}" srcId="{7F19B252-01EC-4597-8072-4A3BFF7CD24E}" destId="{A09A5E4E-DB4C-4E3F-9679-57E052B5B571}" srcOrd="1" destOrd="0" parTransId="{3D00667E-1026-4DE8-865A-8D70B4DBA175}" sibTransId="{9FFF0F11-C3A8-4D56-BA6F-A5BAD2D3D7DC}"/>
    <dgm:cxn modelId="{2071B82A-65A1-42EE-8872-070B0D9ADC71}" srcId="{67828472-3230-4C64-A224-3A900F3B9864}" destId="{61211AC8-9C23-4BCD-876B-25528C67F107}" srcOrd="0" destOrd="0" parTransId="{3B38DAE6-292E-4214-A010-B23D63033D9B}" sibTransId="{372908D0-D261-48B7-AA4C-E065AAB71028}"/>
    <dgm:cxn modelId="{ABEE5DD2-72DC-4665-B789-2EEAA9549A65}" type="presOf" srcId="{75787B3F-BF96-4B32-8B15-0BC5CFB98977}" destId="{7557A341-7257-47AE-9D4B-B0672A3500BF}" srcOrd="0" destOrd="0" presId="urn:microsoft.com/office/officeart/2005/8/layout/hList1"/>
    <dgm:cxn modelId="{89DE6CC6-E715-40CE-956D-310F449001CE}" type="presOf" srcId="{3EE2191B-0EEB-45BF-A055-C734A48B0FE4}" destId="{C2942899-915E-4F8B-9B62-3BF5E8C170D2}" srcOrd="0" destOrd="0" presId="urn:microsoft.com/office/officeart/2005/8/layout/hList1"/>
    <dgm:cxn modelId="{A5F71343-F30D-4CDC-91F0-AFDA582DDC5A}" type="presOf" srcId="{A4B633D3-1E01-4EFC-BD86-679BC37C3A97}" destId="{1FD416F7-0719-4FC9-A8C9-9AFFDBFBFCA2}" srcOrd="0" destOrd="2" presId="urn:microsoft.com/office/officeart/2005/8/layout/hList1"/>
    <dgm:cxn modelId="{998F0C46-A7CE-4512-82A5-F196AEE7D232}" srcId="{3EE2191B-0EEB-45BF-A055-C734A48B0FE4}" destId="{67828472-3230-4C64-A224-3A900F3B9864}" srcOrd="2" destOrd="0" parTransId="{8B6A7472-CEC0-4D99-9E82-BEC36BE0F8B3}" sibTransId="{7C9653B0-8475-43F0-9722-C3A51D413859}"/>
    <dgm:cxn modelId="{29316C37-171C-4107-BFB3-70EE6FD4AF9F}" srcId="{75787B3F-BF96-4B32-8B15-0BC5CFB98977}" destId="{2E52407C-1CB0-4D78-8D16-BCAE613EA887}" srcOrd="1" destOrd="0" parTransId="{FEB596F1-A1CA-4ED7-AF55-9C673F3CA570}" sibTransId="{EC727374-BC6D-4F7D-8C15-211668AA790A}"/>
    <dgm:cxn modelId="{122B6A3E-DE52-434E-9032-23F7EEABE18D}" type="presOf" srcId="{67828472-3230-4C64-A224-3A900F3B9864}" destId="{93A5DCD4-EFE6-4961-B19A-09C252ECCF94}" srcOrd="0" destOrd="0" presId="urn:microsoft.com/office/officeart/2005/8/layout/hList1"/>
    <dgm:cxn modelId="{550D1896-60C6-4D17-9C8B-7D6E13BF0E45}" type="presOf" srcId="{61211AC8-9C23-4BCD-876B-25528C67F107}" destId="{1FD416F7-0719-4FC9-A8C9-9AFFDBFBFCA2}" srcOrd="0" destOrd="0" presId="urn:microsoft.com/office/officeart/2005/8/layout/hList1"/>
    <dgm:cxn modelId="{AE939F31-D696-4155-8964-59F0228F5A0C}" type="presOf" srcId="{2E52407C-1CB0-4D78-8D16-BCAE613EA887}" destId="{E31C3B79-FAD1-496A-B791-ED96247EA47A}" srcOrd="0" destOrd="1" presId="urn:microsoft.com/office/officeart/2005/8/layout/hList1"/>
    <dgm:cxn modelId="{9718BEE8-D46A-4175-8BCE-B31E2EAC6912}" type="presOf" srcId="{3DACDC13-7EEC-49A9-B01D-59CECEE9D483}" destId="{1FD416F7-0719-4FC9-A8C9-9AFFDBFBFCA2}" srcOrd="0" destOrd="1" presId="urn:microsoft.com/office/officeart/2005/8/layout/hList1"/>
    <dgm:cxn modelId="{AA11C8CC-3003-49C9-9B25-66C46F3E75FB}" srcId="{67828472-3230-4C64-A224-3A900F3B9864}" destId="{3DACDC13-7EEC-49A9-B01D-59CECEE9D483}" srcOrd="1" destOrd="0" parTransId="{327C335C-77E1-4B33-BF3D-5BA180EF3631}" sibTransId="{7ECDFBFE-0E49-459E-A91D-A5C7AC915C01}"/>
    <dgm:cxn modelId="{8DFE5A2D-1E78-4F83-97CB-EE528C7A2434}" type="presOf" srcId="{A09A5E4E-DB4C-4E3F-9679-57E052B5B571}" destId="{99728B43-F66A-48EA-8C07-1F9EA09AA126}" srcOrd="0" destOrd="1" presId="urn:microsoft.com/office/officeart/2005/8/layout/hList1"/>
    <dgm:cxn modelId="{9750FD4C-815F-47B6-95CD-19D0674BA573}" srcId="{3EE2191B-0EEB-45BF-A055-C734A48B0FE4}" destId="{75787B3F-BF96-4B32-8B15-0BC5CFB98977}" srcOrd="0" destOrd="0" parTransId="{D0353D1D-7785-40C6-8022-A7D61059EAEA}" sibTransId="{C7D31EA2-82A6-4A30-B9D1-E1EF44C56F30}"/>
    <dgm:cxn modelId="{73BBA53D-350F-4CCA-811E-1090C93416FD}" type="presOf" srcId="{7F19B252-01EC-4597-8072-4A3BFF7CD24E}" destId="{AF66F915-96D0-4045-8B98-2628F439C9E2}" srcOrd="0" destOrd="0" presId="urn:microsoft.com/office/officeart/2005/8/layout/hList1"/>
    <dgm:cxn modelId="{17584893-C09E-4DC5-961B-70213510B7A3}" srcId="{75787B3F-BF96-4B32-8B15-0BC5CFB98977}" destId="{FBB38D0A-8976-4358-B8E4-7D5EF77A9048}" srcOrd="0" destOrd="0" parTransId="{AD558E0F-1513-49A6-98C6-070C544BF1D1}" sibTransId="{7C056545-D5AD-4837-9C33-E20B92307ECD}"/>
    <dgm:cxn modelId="{B4ECD5F8-BE91-401E-8F6D-3C8B2B22F41D}" srcId="{3EE2191B-0EEB-45BF-A055-C734A48B0FE4}" destId="{7F19B252-01EC-4597-8072-4A3BFF7CD24E}" srcOrd="1" destOrd="0" parTransId="{705BF6A9-AF55-4BCC-A59F-90DD177926CE}" sibTransId="{B674861F-0C44-490F-8639-83F12BFE9058}"/>
    <dgm:cxn modelId="{AC553636-EFFD-43D4-AB21-758D3FB1776F}" type="presOf" srcId="{3594D0BF-1C3E-4467-A03C-2F8F88899D29}" destId="{99728B43-F66A-48EA-8C07-1F9EA09AA126}" srcOrd="0" destOrd="0" presId="urn:microsoft.com/office/officeart/2005/8/layout/hList1"/>
    <dgm:cxn modelId="{6528C02F-A2B2-4B15-9E1D-6B905341788E}" type="presOf" srcId="{FBB38D0A-8976-4358-B8E4-7D5EF77A9048}" destId="{E31C3B79-FAD1-496A-B791-ED96247EA47A}" srcOrd="0" destOrd="0" presId="urn:microsoft.com/office/officeart/2005/8/layout/hList1"/>
    <dgm:cxn modelId="{B515F418-FE89-4313-95CE-2DE4D9FF7048}" srcId="{7F19B252-01EC-4597-8072-4A3BFF7CD24E}" destId="{3594D0BF-1C3E-4467-A03C-2F8F88899D29}" srcOrd="0" destOrd="0" parTransId="{0B717D6D-CC02-4B89-9837-CE89F34EC686}" sibTransId="{B560F4CE-A932-400D-AF65-1A652BEB1961}"/>
    <dgm:cxn modelId="{8B3C5D98-3CB5-4AF6-9C73-5EC86D9CF9F1}" srcId="{67828472-3230-4C64-A224-3A900F3B9864}" destId="{A4B633D3-1E01-4EFC-BD86-679BC37C3A97}" srcOrd="2" destOrd="0" parTransId="{A49AAF2F-47D4-4604-B7E5-B6372FF2679F}" sibTransId="{2777B04F-E7E4-43A6-8B53-EF7B5C96F292}"/>
    <dgm:cxn modelId="{5B9DA5DF-4ADE-4EAC-94D6-EC98CC0E2A5A}" type="presParOf" srcId="{C2942899-915E-4F8B-9B62-3BF5E8C170D2}" destId="{02CB4D68-1FC4-4969-A3C4-6C5402966DE0}" srcOrd="0" destOrd="0" presId="urn:microsoft.com/office/officeart/2005/8/layout/hList1"/>
    <dgm:cxn modelId="{66F532EB-02CD-474F-ABEE-35F8089F0E7B}" type="presParOf" srcId="{02CB4D68-1FC4-4969-A3C4-6C5402966DE0}" destId="{7557A341-7257-47AE-9D4B-B0672A3500BF}" srcOrd="0" destOrd="0" presId="urn:microsoft.com/office/officeart/2005/8/layout/hList1"/>
    <dgm:cxn modelId="{ED066E8B-1007-46F1-AAB3-F81BCC86A42D}" type="presParOf" srcId="{02CB4D68-1FC4-4969-A3C4-6C5402966DE0}" destId="{E31C3B79-FAD1-496A-B791-ED96247EA47A}" srcOrd="1" destOrd="0" presId="urn:microsoft.com/office/officeart/2005/8/layout/hList1"/>
    <dgm:cxn modelId="{06E6CBFD-8733-4905-9ACD-4729B21217D6}" type="presParOf" srcId="{C2942899-915E-4F8B-9B62-3BF5E8C170D2}" destId="{ECF33E73-49E6-4A57-8697-459773DE18AE}" srcOrd="1" destOrd="0" presId="urn:microsoft.com/office/officeart/2005/8/layout/hList1"/>
    <dgm:cxn modelId="{53D49FE1-7A47-4FA2-B856-85E525191438}" type="presParOf" srcId="{C2942899-915E-4F8B-9B62-3BF5E8C170D2}" destId="{5FFED400-0F78-46AF-91CC-3E0DABE1FB26}" srcOrd="2" destOrd="0" presId="urn:microsoft.com/office/officeart/2005/8/layout/hList1"/>
    <dgm:cxn modelId="{8AC99960-882A-4CE5-BE5B-50CF6BFBCCFF}" type="presParOf" srcId="{5FFED400-0F78-46AF-91CC-3E0DABE1FB26}" destId="{AF66F915-96D0-4045-8B98-2628F439C9E2}" srcOrd="0" destOrd="0" presId="urn:microsoft.com/office/officeart/2005/8/layout/hList1"/>
    <dgm:cxn modelId="{DEDE734E-4854-4D44-AE7A-B27020A6B54D}" type="presParOf" srcId="{5FFED400-0F78-46AF-91CC-3E0DABE1FB26}" destId="{99728B43-F66A-48EA-8C07-1F9EA09AA126}" srcOrd="1" destOrd="0" presId="urn:microsoft.com/office/officeart/2005/8/layout/hList1"/>
    <dgm:cxn modelId="{442ED80D-0D09-47F7-AF35-DEC66CEFDB2F}" type="presParOf" srcId="{C2942899-915E-4F8B-9B62-3BF5E8C170D2}" destId="{A6B5948B-52C6-4DC8-91FB-7121D3485D43}" srcOrd="3" destOrd="0" presId="urn:microsoft.com/office/officeart/2005/8/layout/hList1"/>
    <dgm:cxn modelId="{B5A04230-3706-48C7-99DC-F74D83604D14}" type="presParOf" srcId="{C2942899-915E-4F8B-9B62-3BF5E8C170D2}" destId="{BD69820B-C076-48A2-8554-06F2A6161FDD}" srcOrd="4" destOrd="0" presId="urn:microsoft.com/office/officeart/2005/8/layout/hList1"/>
    <dgm:cxn modelId="{FAE64DF1-ABA5-4596-8A8F-11A52798CEFF}" type="presParOf" srcId="{BD69820B-C076-48A2-8554-06F2A6161FDD}" destId="{93A5DCD4-EFE6-4961-B19A-09C252ECCF94}" srcOrd="0" destOrd="0" presId="urn:microsoft.com/office/officeart/2005/8/layout/hList1"/>
    <dgm:cxn modelId="{10AF775C-4658-45FE-824B-8A446EFF87D7}" type="presParOf" srcId="{BD69820B-C076-48A2-8554-06F2A6161FDD}" destId="{1FD416F7-0719-4FC9-A8C9-9AFFDBFBFCA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BEC722-E82F-480E-89B4-B9D99271EFA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21C0BEC1-1D50-4680-B66F-C535D4CA81B6}">
      <dgm:prSet phldrT="[Texto]"/>
      <dgm:spPr/>
      <dgm:t>
        <a:bodyPr/>
        <a:lstStyle/>
        <a:p>
          <a:r>
            <a:rPr lang="es-MX" dirty="0" smtClean="0"/>
            <a:t>maestro</a:t>
          </a:r>
          <a:endParaRPr lang="es-MX" dirty="0"/>
        </a:p>
      </dgm:t>
    </dgm:pt>
    <dgm:pt modelId="{CC111D9F-397C-4971-998F-CC6FC4405E70}" type="parTrans" cxnId="{67EC89CD-6ADD-4358-B3F0-20547CF1C6AB}">
      <dgm:prSet/>
      <dgm:spPr/>
      <dgm:t>
        <a:bodyPr/>
        <a:lstStyle/>
        <a:p>
          <a:endParaRPr lang="es-MX"/>
        </a:p>
      </dgm:t>
    </dgm:pt>
    <dgm:pt modelId="{77650C60-A34D-4F90-86FD-F99013B210F3}" type="sibTrans" cxnId="{67EC89CD-6ADD-4358-B3F0-20547CF1C6AB}">
      <dgm:prSet/>
      <dgm:spPr/>
      <dgm:t>
        <a:bodyPr/>
        <a:lstStyle/>
        <a:p>
          <a:endParaRPr lang="es-MX"/>
        </a:p>
      </dgm:t>
    </dgm:pt>
    <dgm:pt modelId="{73DF5DED-C75C-44F5-A5C3-6046C9E37CB9}">
      <dgm:prSet phldrT="[Texto]"/>
      <dgm:spPr/>
      <dgm:t>
        <a:bodyPr/>
        <a:lstStyle/>
        <a:p>
          <a:r>
            <a:rPr lang="es-MX" dirty="0" smtClean="0"/>
            <a:t>Crear un ambiente que favorezcan las relaciones sociales positivas.  </a:t>
          </a:r>
          <a:endParaRPr lang="es-MX" dirty="0"/>
        </a:p>
      </dgm:t>
    </dgm:pt>
    <dgm:pt modelId="{F3824B33-9357-497C-8DA0-1C474E523168}" type="parTrans" cxnId="{8570FE81-AF66-46F4-85EB-40CB2BB7EFCF}">
      <dgm:prSet/>
      <dgm:spPr/>
      <dgm:t>
        <a:bodyPr/>
        <a:lstStyle/>
        <a:p>
          <a:endParaRPr lang="es-MX"/>
        </a:p>
      </dgm:t>
    </dgm:pt>
    <dgm:pt modelId="{B5C359A0-04A5-491F-832A-4184D8797203}" type="sibTrans" cxnId="{8570FE81-AF66-46F4-85EB-40CB2BB7EFCF}">
      <dgm:prSet/>
      <dgm:spPr/>
      <dgm:t>
        <a:bodyPr/>
        <a:lstStyle/>
        <a:p>
          <a:endParaRPr lang="es-MX"/>
        </a:p>
      </dgm:t>
    </dgm:pt>
    <dgm:pt modelId="{4C90C243-7053-4564-959D-900F7F4673DD}">
      <dgm:prSet phldrT="[Texto]"/>
      <dgm:spPr/>
      <dgm:t>
        <a:bodyPr/>
        <a:lstStyle/>
        <a:p>
          <a:r>
            <a:rPr lang="es-MX" dirty="0" smtClean="0"/>
            <a:t>Estrategias directivas: limitan las oportunidades del niño: los aíslan, separan a los que hablan mucho: debilitan las relaciones con sus compañeros.</a:t>
          </a:r>
          <a:endParaRPr lang="es-MX" dirty="0"/>
        </a:p>
      </dgm:t>
    </dgm:pt>
    <dgm:pt modelId="{AB687A11-6E0C-4F36-9552-002D0222B570}" type="parTrans" cxnId="{FFB57781-AE29-46EE-9AF1-3449AE40AD4C}">
      <dgm:prSet/>
      <dgm:spPr/>
      <dgm:t>
        <a:bodyPr/>
        <a:lstStyle/>
        <a:p>
          <a:endParaRPr lang="es-MX"/>
        </a:p>
      </dgm:t>
    </dgm:pt>
    <dgm:pt modelId="{DE480505-67BE-4D2F-B751-BA4F5B4C6B71}" type="sibTrans" cxnId="{FFB57781-AE29-46EE-9AF1-3449AE40AD4C}">
      <dgm:prSet/>
      <dgm:spPr/>
      <dgm:t>
        <a:bodyPr/>
        <a:lstStyle/>
        <a:p>
          <a:endParaRPr lang="es-MX"/>
        </a:p>
      </dgm:t>
    </dgm:pt>
    <dgm:pt modelId="{BD4A917C-376F-4E91-9EC1-38DEC45079EB}">
      <dgm:prSet phldrT="[Texto]"/>
      <dgm:spPr/>
      <dgm:t>
        <a:bodyPr/>
        <a:lstStyle/>
        <a:p>
          <a:r>
            <a:rPr lang="es-MX" dirty="0" smtClean="0"/>
            <a:t>A través del Juego: se conocen, expresan emociones, crean relaciones y resuelven problemas,</a:t>
          </a:r>
        </a:p>
        <a:p>
          <a:r>
            <a:rPr lang="es-MX" dirty="0" smtClean="0"/>
            <a:t>Aprendizaje cooperativo: reduce estudiantes aislados.</a:t>
          </a:r>
          <a:endParaRPr lang="es-MX" dirty="0"/>
        </a:p>
      </dgm:t>
    </dgm:pt>
    <dgm:pt modelId="{EB5BDB2A-AB6E-421F-805A-18F17EDF1C6A}" type="parTrans" cxnId="{552FD3C4-960D-4C33-997D-CB70633BF66F}">
      <dgm:prSet/>
      <dgm:spPr/>
      <dgm:t>
        <a:bodyPr/>
        <a:lstStyle/>
        <a:p>
          <a:endParaRPr lang="es-MX"/>
        </a:p>
      </dgm:t>
    </dgm:pt>
    <dgm:pt modelId="{166DAE75-0689-491D-89CB-616AD496F280}" type="sibTrans" cxnId="{552FD3C4-960D-4C33-997D-CB70633BF66F}">
      <dgm:prSet/>
      <dgm:spPr/>
      <dgm:t>
        <a:bodyPr/>
        <a:lstStyle/>
        <a:p>
          <a:endParaRPr lang="es-MX"/>
        </a:p>
      </dgm:t>
    </dgm:pt>
    <dgm:pt modelId="{615B675F-5E6D-4BD6-A7AB-4E7A227007AD}" type="pres">
      <dgm:prSet presAssocID="{FCBEC722-E82F-480E-89B4-B9D99271EFA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91698ACC-EE15-4114-BF29-8A0265409B20}" type="pres">
      <dgm:prSet presAssocID="{21C0BEC1-1D50-4680-B66F-C535D4CA81B6}" presName="roof" presStyleLbl="dkBgShp" presStyleIdx="0" presStyleCnt="2" custScaleY="40805"/>
      <dgm:spPr/>
      <dgm:t>
        <a:bodyPr/>
        <a:lstStyle/>
        <a:p>
          <a:endParaRPr lang="es-MX"/>
        </a:p>
      </dgm:t>
    </dgm:pt>
    <dgm:pt modelId="{B80362CE-D049-4FFC-8BB6-862DEBE6F9C9}" type="pres">
      <dgm:prSet presAssocID="{21C0BEC1-1D50-4680-B66F-C535D4CA81B6}" presName="pillars" presStyleCnt="0"/>
      <dgm:spPr/>
    </dgm:pt>
    <dgm:pt modelId="{12F6C01A-3362-4D6D-B69F-7B391B2B5D47}" type="pres">
      <dgm:prSet presAssocID="{21C0BEC1-1D50-4680-B66F-C535D4CA81B6}" presName="pillar1" presStyleLbl="node1" presStyleIdx="0" presStyleCnt="3" custScaleY="1275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256F1F-7F90-4539-8504-835A1C7B8136}" type="pres">
      <dgm:prSet presAssocID="{4C90C243-7053-4564-959D-900F7F4673DD}" presName="pillarX" presStyleLbl="node1" presStyleIdx="1" presStyleCnt="3" custScaleY="129481" custLinFactNeighborX="77" custLinFactNeighborY="106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654F52-B76F-4880-9DAE-3A5279FD7122}" type="pres">
      <dgm:prSet presAssocID="{BD4A917C-376F-4E91-9EC1-38DEC45079EB}" presName="pillarX" presStyleLbl="node1" presStyleIdx="2" presStyleCnt="3" custScaleY="12834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578DCD-98D1-4D13-AA8B-72460B9B7B21}" type="pres">
      <dgm:prSet presAssocID="{21C0BEC1-1D50-4680-B66F-C535D4CA81B6}" presName="base" presStyleLbl="dkBgShp" presStyleIdx="1" presStyleCnt="2"/>
      <dgm:spPr/>
    </dgm:pt>
  </dgm:ptLst>
  <dgm:cxnLst>
    <dgm:cxn modelId="{767DA083-5214-4092-974C-F4EBB8C849E8}" type="presOf" srcId="{BD4A917C-376F-4E91-9EC1-38DEC45079EB}" destId="{C5654F52-B76F-4880-9DAE-3A5279FD7122}" srcOrd="0" destOrd="0" presId="urn:microsoft.com/office/officeart/2005/8/layout/hList3"/>
    <dgm:cxn modelId="{67EC89CD-6ADD-4358-B3F0-20547CF1C6AB}" srcId="{FCBEC722-E82F-480E-89B4-B9D99271EFA3}" destId="{21C0BEC1-1D50-4680-B66F-C535D4CA81B6}" srcOrd="0" destOrd="0" parTransId="{CC111D9F-397C-4971-998F-CC6FC4405E70}" sibTransId="{77650C60-A34D-4F90-86FD-F99013B210F3}"/>
    <dgm:cxn modelId="{13A7111E-EC59-43C3-BAB6-9AF163A0B3F0}" type="presOf" srcId="{73DF5DED-C75C-44F5-A5C3-6046C9E37CB9}" destId="{12F6C01A-3362-4D6D-B69F-7B391B2B5D47}" srcOrd="0" destOrd="0" presId="urn:microsoft.com/office/officeart/2005/8/layout/hList3"/>
    <dgm:cxn modelId="{552FD3C4-960D-4C33-997D-CB70633BF66F}" srcId="{21C0BEC1-1D50-4680-B66F-C535D4CA81B6}" destId="{BD4A917C-376F-4E91-9EC1-38DEC45079EB}" srcOrd="2" destOrd="0" parTransId="{EB5BDB2A-AB6E-421F-805A-18F17EDF1C6A}" sibTransId="{166DAE75-0689-491D-89CB-616AD496F280}"/>
    <dgm:cxn modelId="{4E0BE848-C257-414D-86DB-19EFDEB7D92A}" type="presOf" srcId="{FCBEC722-E82F-480E-89B4-B9D99271EFA3}" destId="{615B675F-5E6D-4BD6-A7AB-4E7A227007AD}" srcOrd="0" destOrd="0" presId="urn:microsoft.com/office/officeart/2005/8/layout/hList3"/>
    <dgm:cxn modelId="{F16ABE02-F5DF-4110-8143-01EF97750DA9}" type="presOf" srcId="{4C90C243-7053-4564-959D-900F7F4673DD}" destId="{31256F1F-7F90-4539-8504-835A1C7B8136}" srcOrd="0" destOrd="0" presId="urn:microsoft.com/office/officeart/2005/8/layout/hList3"/>
    <dgm:cxn modelId="{FFB57781-AE29-46EE-9AF1-3449AE40AD4C}" srcId="{21C0BEC1-1D50-4680-B66F-C535D4CA81B6}" destId="{4C90C243-7053-4564-959D-900F7F4673DD}" srcOrd="1" destOrd="0" parTransId="{AB687A11-6E0C-4F36-9552-002D0222B570}" sibTransId="{DE480505-67BE-4D2F-B751-BA4F5B4C6B71}"/>
    <dgm:cxn modelId="{8570FE81-AF66-46F4-85EB-40CB2BB7EFCF}" srcId="{21C0BEC1-1D50-4680-B66F-C535D4CA81B6}" destId="{73DF5DED-C75C-44F5-A5C3-6046C9E37CB9}" srcOrd="0" destOrd="0" parTransId="{F3824B33-9357-497C-8DA0-1C474E523168}" sibTransId="{B5C359A0-04A5-491F-832A-4184D8797203}"/>
    <dgm:cxn modelId="{214CF746-AEE6-44F7-94CB-E9E618CF23EE}" type="presOf" srcId="{21C0BEC1-1D50-4680-B66F-C535D4CA81B6}" destId="{91698ACC-EE15-4114-BF29-8A0265409B20}" srcOrd="0" destOrd="0" presId="urn:microsoft.com/office/officeart/2005/8/layout/hList3"/>
    <dgm:cxn modelId="{E9EDEC2A-2C96-4F7D-ACF9-FC9FC6FBCE7F}" type="presParOf" srcId="{615B675F-5E6D-4BD6-A7AB-4E7A227007AD}" destId="{91698ACC-EE15-4114-BF29-8A0265409B20}" srcOrd="0" destOrd="0" presId="urn:microsoft.com/office/officeart/2005/8/layout/hList3"/>
    <dgm:cxn modelId="{E24D0855-6C29-4691-A607-FCCBB43DA72D}" type="presParOf" srcId="{615B675F-5E6D-4BD6-A7AB-4E7A227007AD}" destId="{B80362CE-D049-4FFC-8BB6-862DEBE6F9C9}" srcOrd="1" destOrd="0" presId="urn:microsoft.com/office/officeart/2005/8/layout/hList3"/>
    <dgm:cxn modelId="{4E1FB3FB-151F-46AE-A7E5-376EC4EB6A32}" type="presParOf" srcId="{B80362CE-D049-4FFC-8BB6-862DEBE6F9C9}" destId="{12F6C01A-3362-4D6D-B69F-7B391B2B5D47}" srcOrd="0" destOrd="0" presId="urn:microsoft.com/office/officeart/2005/8/layout/hList3"/>
    <dgm:cxn modelId="{FE467923-AD29-4BD9-9971-0A7A276DEE3F}" type="presParOf" srcId="{B80362CE-D049-4FFC-8BB6-862DEBE6F9C9}" destId="{31256F1F-7F90-4539-8504-835A1C7B8136}" srcOrd="1" destOrd="0" presId="urn:microsoft.com/office/officeart/2005/8/layout/hList3"/>
    <dgm:cxn modelId="{1A2D80D0-772E-43D3-8352-9D81345F9DC7}" type="presParOf" srcId="{B80362CE-D049-4FFC-8BB6-862DEBE6F9C9}" destId="{C5654F52-B76F-4880-9DAE-3A5279FD7122}" srcOrd="2" destOrd="0" presId="urn:microsoft.com/office/officeart/2005/8/layout/hList3"/>
    <dgm:cxn modelId="{D7C36910-81F2-4656-82CE-BD49A674EFD4}" type="presParOf" srcId="{615B675F-5E6D-4BD6-A7AB-4E7A227007AD}" destId="{67578DCD-98D1-4D13-AA8B-72460B9B7B21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EF8A284-15A0-4931-85A4-03DDC736E678}">
      <dsp:nvSpPr>
        <dsp:cNvPr id="0" name=""/>
        <dsp:cNvSpPr/>
      </dsp:nvSpPr>
      <dsp:spPr>
        <a:xfrm>
          <a:off x="2390001" y="1362967"/>
          <a:ext cx="3395464" cy="339546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Niño:</a:t>
          </a:r>
        </a:p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700" kern="1200" dirty="0" smtClean="0"/>
            <a:t>Ser social</a:t>
          </a:r>
          <a:endParaRPr lang="es-MX" sz="4700" kern="1200" dirty="0"/>
        </a:p>
      </dsp:txBody>
      <dsp:txXfrm>
        <a:off x="2390001" y="1362967"/>
        <a:ext cx="3395464" cy="3395464"/>
      </dsp:txXfrm>
    </dsp:sp>
    <dsp:sp modelId="{73AF9A87-3485-4771-87AA-8584A6DC77FB}">
      <dsp:nvSpPr>
        <dsp:cNvPr id="0" name=""/>
        <dsp:cNvSpPr/>
      </dsp:nvSpPr>
      <dsp:spPr>
        <a:xfrm>
          <a:off x="2863592" y="606"/>
          <a:ext cx="2448282" cy="16977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Habilidades sociales.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Antes de entrar al preescolar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/>
        </a:p>
      </dsp:txBody>
      <dsp:txXfrm>
        <a:off x="2863592" y="606"/>
        <a:ext cx="2448282" cy="1697732"/>
      </dsp:txXfrm>
    </dsp:sp>
    <dsp:sp modelId="{503F5489-1CA3-4BE6-A3DD-40F677A65B42}">
      <dsp:nvSpPr>
        <dsp:cNvPr id="0" name=""/>
        <dsp:cNvSpPr/>
      </dsp:nvSpPr>
      <dsp:spPr>
        <a:xfrm>
          <a:off x="5053802" y="2211833"/>
          <a:ext cx="2490318" cy="16977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kern="1200" dirty="0" smtClean="0"/>
            <a:t>Término COMPAÑERO= coetáneo: aprende  a tomar decisiones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kern="1200" dirty="0"/>
        </a:p>
      </dsp:txBody>
      <dsp:txXfrm>
        <a:off x="5053802" y="2211833"/>
        <a:ext cx="2490318" cy="1697732"/>
      </dsp:txXfrm>
    </dsp:sp>
    <dsp:sp modelId="{DC63C15D-9BDF-473A-B60B-850B14F425D6}">
      <dsp:nvSpPr>
        <dsp:cNvPr id="0" name=""/>
        <dsp:cNvSpPr/>
      </dsp:nvSpPr>
      <dsp:spPr>
        <a:xfrm>
          <a:off x="2908540" y="4423061"/>
          <a:ext cx="2358387" cy="16977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Posee habilidades sociales: hace amigos</a:t>
          </a:r>
          <a:endParaRPr lang="es-MX" sz="1400" kern="1200" dirty="0"/>
        </a:p>
      </dsp:txBody>
      <dsp:txXfrm>
        <a:off x="2908540" y="4423061"/>
        <a:ext cx="2358387" cy="1697732"/>
      </dsp:txXfrm>
    </dsp:sp>
    <dsp:sp modelId="{2FF79FDE-8E6B-4627-92C2-DF2AAA80EA0E}">
      <dsp:nvSpPr>
        <dsp:cNvPr id="0" name=""/>
        <dsp:cNvSpPr/>
      </dsp:nvSpPr>
      <dsp:spPr>
        <a:xfrm>
          <a:off x="685479" y="2211833"/>
          <a:ext cx="2382053" cy="169773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La Importancia de sus compañeros</a:t>
          </a:r>
          <a:endParaRPr lang="es-MX" sz="1400" kern="1200" dirty="0"/>
        </a:p>
      </dsp:txBody>
      <dsp:txXfrm>
        <a:off x="685479" y="2211833"/>
        <a:ext cx="2382053" cy="169773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E111E1-8422-45C6-BF3B-AACE95345A95}">
      <dsp:nvSpPr>
        <dsp:cNvPr id="0" name=""/>
        <dsp:cNvSpPr/>
      </dsp:nvSpPr>
      <dsp:spPr>
        <a:xfrm rot="2593807">
          <a:off x="2266176" y="4068687"/>
          <a:ext cx="782438" cy="62753"/>
        </a:xfrm>
        <a:custGeom>
          <a:avLst/>
          <a:gdLst/>
          <a:ahLst/>
          <a:cxnLst/>
          <a:rect l="0" t="0" r="0" b="0"/>
          <a:pathLst>
            <a:path>
              <a:moveTo>
                <a:pt x="0" y="31376"/>
              </a:moveTo>
              <a:lnTo>
                <a:pt x="782438" y="313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91ED13-F94D-47A1-B641-45465CDAB1B9}">
      <dsp:nvSpPr>
        <dsp:cNvPr id="0" name=""/>
        <dsp:cNvSpPr/>
      </dsp:nvSpPr>
      <dsp:spPr>
        <a:xfrm>
          <a:off x="2372350" y="2856740"/>
          <a:ext cx="903784" cy="62753"/>
        </a:xfrm>
        <a:custGeom>
          <a:avLst/>
          <a:gdLst/>
          <a:ahLst/>
          <a:cxnLst/>
          <a:rect l="0" t="0" r="0" b="0"/>
          <a:pathLst>
            <a:path>
              <a:moveTo>
                <a:pt x="0" y="31376"/>
              </a:moveTo>
              <a:lnTo>
                <a:pt x="903784" y="313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0F41D4-BCB8-4C46-B83D-0B541DFAF851}">
      <dsp:nvSpPr>
        <dsp:cNvPr id="0" name=""/>
        <dsp:cNvSpPr/>
      </dsp:nvSpPr>
      <dsp:spPr>
        <a:xfrm rot="18834844">
          <a:off x="2188728" y="1508701"/>
          <a:ext cx="954637" cy="62753"/>
        </a:xfrm>
        <a:custGeom>
          <a:avLst/>
          <a:gdLst/>
          <a:ahLst/>
          <a:cxnLst/>
          <a:rect l="0" t="0" r="0" b="0"/>
          <a:pathLst>
            <a:path>
              <a:moveTo>
                <a:pt x="0" y="31376"/>
              </a:moveTo>
              <a:lnTo>
                <a:pt x="954637" y="313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5B5D2-5450-4487-8E73-813BDEBFB8FB}">
      <dsp:nvSpPr>
        <dsp:cNvPr id="0" name=""/>
        <dsp:cNvSpPr/>
      </dsp:nvSpPr>
      <dsp:spPr>
        <a:xfrm>
          <a:off x="286852" y="1691799"/>
          <a:ext cx="2162619" cy="2392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BFAAD-4B74-454D-BD87-6248F32DB12A}">
      <dsp:nvSpPr>
        <dsp:cNvPr id="0" name=""/>
        <dsp:cNvSpPr/>
      </dsp:nvSpPr>
      <dsp:spPr>
        <a:xfrm>
          <a:off x="2626945" y="0"/>
          <a:ext cx="1773139" cy="13197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Relaciones  positivas</a:t>
          </a:r>
          <a:endParaRPr lang="es-MX" sz="1400" kern="1200" dirty="0"/>
        </a:p>
      </dsp:txBody>
      <dsp:txXfrm>
        <a:off x="2626945" y="0"/>
        <a:ext cx="1773139" cy="1319724"/>
      </dsp:txXfrm>
    </dsp:sp>
    <dsp:sp modelId="{A67AFA7B-8004-4F35-9592-B610C997858B}">
      <dsp:nvSpPr>
        <dsp:cNvPr id="0" name=""/>
        <dsp:cNvSpPr/>
      </dsp:nvSpPr>
      <dsp:spPr>
        <a:xfrm>
          <a:off x="4495173" y="143212"/>
          <a:ext cx="2659709" cy="13197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Mejoran sentimientos de competencia, eficacia y autoestima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Fuente de apoyo emocional</a:t>
          </a:r>
          <a:endParaRPr lang="es-MX" sz="1500" kern="1200" dirty="0"/>
        </a:p>
      </dsp:txBody>
      <dsp:txXfrm>
        <a:off x="4495173" y="143212"/>
        <a:ext cx="2659709" cy="1319724"/>
      </dsp:txXfrm>
    </dsp:sp>
    <dsp:sp modelId="{A4466BB3-C9E4-44B1-A3FC-B8DC99D680AE}">
      <dsp:nvSpPr>
        <dsp:cNvPr id="0" name=""/>
        <dsp:cNvSpPr/>
      </dsp:nvSpPr>
      <dsp:spPr>
        <a:xfrm>
          <a:off x="3276134" y="2027385"/>
          <a:ext cx="1874107" cy="17214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Relaciones insatisfactorias</a:t>
          </a:r>
          <a:endParaRPr lang="es-MX" sz="1400" kern="1200" dirty="0"/>
        </a:p>
      </dsp:txBody>
      <dsp:txXfrm>
        <a:off x="3276134" y="2027385"/>
        <a:ext cx="1874107" cy="1721465"/>
      </dsp:txXfrm>
    </dsp:sp>
    <dsp:sp modelId="{0829671D-94C3-45FB-8007-27530E495833}">
      <dsp:nvSpPr>
        <dsp:cNvPr id="0" name=""/>
        <dsp:cNvSpPr/>
      </dsp:nvSpPr>
      <dsp:spPr>
        <a:xfrm>
          <a:off x="5131586" y="2027385"/>
          <a:ext cx="2811161" cy="1721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Depresión, baja autoestima, deserción, conducta delictiva  bajo rendimiento escolar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Adultez presentan problemas mentales, inestabilidad conyugal, vida laboral inestable.</a:t>
          </a:r>
          <a:endParaRPr lang="es-MX" sz="1500" kern="1200" dirty="0"/>
        </a:p>
      </dsp:txBody>
      <dsp:txXfrm>
        <a:off x="5131586" y="2027385"/>
        <a:ext cx="2811161" cy="1721465"/>
      </dsp:txXfrm>
    </dsp:sp>
    <dsp:sp modelId="{353E21D2-6CB2-4081-A958-B7D654280FA5}">
      <dsp:nvSpPr>
        <dsp:cNvPr id="0" name=""/>
        <dsp:cNvSpPr/>
      </dsp:nvSpPr>
      <dsp:spPr>
        <a:xfrm>
          <a:off x="2603267" y="4148024"/>
          <a:ext cx="2041537" cy="17214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Relaciones  no buenas con sus padres</a:t>
          </a:r>
          <a:endParaRPr lang="es-MX" sz="1400" kern="1200" dirty="0"/>
        </a:p>
      </dsp:txBody>
      <dsp:txXfrm>
        <a:off x="2603267" y="4148024"/>
        <a:ext cx="2041537" cy="1721465"/>
      </dsp:txXfrm>
    </dsp:sp>
    <dsp:sp modelId="{AD36ABBF-53BD-4566-89ED-B5A9D7C19E32}">
      <dsp:nvSpPr>
        <dsp:cNvPr id="0" name=""/>
        <dsp:cNvSpPr/>
      </dsp:nvSpPr>
      <dsp:spPr>
        <a:xfrm>
          <a:off x="4416861" y="4148024"/>
          <a:ext cx="3062305" cy="1721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Son más vulnerables a  la influencia de sus compañeros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Influyen en el proceso evolutivo del hijo.</a:t>
          </a:r>
          <a:endParaRPr lang="es-MX" sz="1500" kern="1200" dirty="0"/>
        </a:p>
      </dsp:txBody>
      <dsp:txXfrm>
        <a:off x="4416861" y="4148024"/>
        <a:ext cx="3062305" cy="172146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57A341-7257-47AE-9D4B-B0672A3500BF}">
      <dsp:nvSpPr>
        <dsp:cNvPr id="0" name=""/>
        <dsp:cNvSpPr/>
      </dsp:nvSpPr>
      <dsp:spPr>
        <a:xfrm>
          <a:off x="2571" y="388071"/>
          <a:ext cx="2507456" cy="12947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Popularidad  entre los compañeros:</a:t>
          </a:r>
          <a:endParaRPr lang="es-MX" sz="1900" kern="1200" dirty="0"/>
        </a:p>
      </dsp:txBody>
      <dsp:txXfrm>
        <a:off x="2571" y="388071"/>
        <a:ext cx="2507456" cy="1294708"/>
      </dsp:txXfrm>
    </dsp:sp>
    <dsp:sp modelId="{E31C3B79-FAD1-496A-B791-ED96247EA47A}">
      <dsp:nvSpPr>
        <dsp:cNvPr id="0" name=""/>
        <dsp:cNvSpPr/>
      </dsp:nvSpPr>
      <dsp:spPr>
        <a:xfrm>
          <a:off x="2571" y="1380241"/>
          <a:ext cx="2507456" cy="35617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Es la competencia social.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Interacciones positivas con otros.</a:t>
          </a:r>
          <a:endParaRPr lang="es-MX" sz="1900" kern="1200" dirty="0"/>
        </a:p>
      </dsp:txBody>
      <dsp:txXfrm>
        <a:off x="2571" y="1380241"/>
        <a:ext cx="2507456" cy="3561717"/>
      </dsp:txXfrm>
    </dsp:sp>
    <dsp:sp modelId="{AF66F915-96D0-4045-8B98-2628F439C9E2}">
      <dsp:nvSpPr>
        <dsp:cNvPr id="0" name=""/>
        <dsp:cNvSpPr/>
      </dsp:nvSpPr>
      <dsp:spPr>
        <a:xfrm>
          <a:off x="2861071" y="539340"/>
          <a:ext cx="2507456" cy="689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Niños populares:</a:t>
          </a:r>
          <a:endParaRPr lang="es-MX" sz="1900" kern="1200" dirty="0"/>
        </a:p>
      </dsp:txBody>
      <dsp:txXfrm>
        <a:off x="2861071" y="539340"/>
        <a:ext cx="2507456" cy="689632"/>
      </dsp:txXfrm>
    </dsp:sp>
    <dsp:sp modelId="{99728B43-F66A-48EA-8C07-1F9EA09AA126}">
      <dsp:nvSpPr>
        <dsp:cNvPr id="0" name=""/>
        <dsp:cNvSpPr/>
      </dsp:nvSpPr>
      <dsp:spPr>
        <a:xfrm>
          <a:off x="2861071" y="1228972"/>
          <a:ext cx="2507456" cy="35617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son amistosos, serviciales, cooperativos, buen carácter, sensibles.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Obedecen reglas de familia y escuela, destacados.</a:t>
          </a:r>
          <a:endParaRPr lang="es-MX" sz="1900" kern="1200" dirty="0"/>
        </a:p>
      </dsp:txBody>
      <dsp:txXfrm>
        <a:off x="2861071" y="1228972"/>
        <a:ext cx="2507456" cy="3561717"/>
      </dsp:txXfrm>
    </dsp:sp>
    <dsp:sp modelId="{93A5DCD4-EFE6-4961-B19A-09C252ECCF94}">
      <dsp:nvSpPr>
        <dsp:cNvPr id="0" name=""/>
        <dsp:cNvSpPr/>
      </dsp:nvSpPr>
      <dsp:spPr>
        <a:xfrm>
          <a:off x="5719572" y="539340"/>
          <a:ext cx="2507456" cy="689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Compañeros olvidados</a:t>
          </a:r>
          <a:endParaRPr lang="es-MX" sz="1900" kern="1200" dirty="0"/>
        </a:p>
      </dsp:txBody>
      <dsp:txXfrm>
        <a:off x="5719572" y="539340"/>
        <a:ext cx="2507456" cy="689632"/>
      </dsp:txXfrm>
    </dsp:sp>
    <dsp:sp modelId="{1FD416F7-0719-4FC9-A8C9-9AFFDBFBFCA2}">
      <dsp:nvSpPr>
        <dsp:cNvPr id="0" name=""/>
        <dsp:cNvSpPr/>
      </dsp:nvSpPr>
      <dsp:spPr>
        <a:xfrm>
          <a:off x="5719572" y="1228972"/>
          <a:ext cx="2507456" cy="356171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tímidos, invisibles  , retraídos, no hacen amigos 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AGRESIÓN: factor causante de rechazo.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Niño rechazado: carece de habilidades sociales, de interacciones positivas.</a:t>
          </a:r>
          <a:endParaRPr lang="es-MX" sz="1900" kern="1200" dirty="0"/>
        </a:p>
      </dsp:txBody>
      <dsp:txXfrm>
        <a:off x="5719572" y="1228972"/>
        <a:ext cx="2507456" cy="356171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698ACC-EE15-4114-BF29-8A0265409B20}">
      <dsp:nvSpPr>
        <dsp:cNvPr id="0" name=""/>
        <dsp:cNvSpPr/>
      </dsp:nvSpPr>
      <dsp:spPr>
        <a:xfrm>
          <a:off x="0" y="168576"/>
          <a:ext cx="8229600" cy="62603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kern="1200" dirty="0" smtClean="0"/>
            <a:t>maestro</a:t>
          </a:r>
          <a:endParaRPr lang="es-MX" sz="2800" kern="1200" dirty="0"/>
        </a:p>
      </dsp:txBody>
      <dsp:txXfrm>
        <a:off x="0" y="168576"/>
        <a:ext cx="8229600" cy="626031"/>
      </dsp:txXfrm>
    </dsp:sp>
    <dsp:sp modelId="{12F6C01A-3362-4D6D-B69F-7B391B2B5D47}">
      <dsp:nvSpPr>
        <dsp:cNvPr id="0" name=""/>
        <dsp:cNvSpPr/>
      </dsp:nvSpPr>
      <dsp:spPr>
        <a:xfrm>
          <a:off x="4018" y="805627"/>
          <a:ext cx="2740521" cy="41079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Crear un ambiente que favorezcan las relaciones sociales positivas.  </a:t>
          </a:r>
          <a:endParaRPr lang="es-MX" sz="2100" kern="1200" dirty="0"/>
        </a:p>
      </dsp:txBody>
      <dsp:txXfrm>
        <a:off x="4018" y="805627"/>
        <a:ext cx="2740521" cy="4107954"/>
      </dsp:txXfrm>
    </dsp:sp>
    <dsp:sp modelId="{31256F1F-7F90-4539-8504-835A1C7B8136}">
      <dsp:nvSpPr>
        <dsp:cNvPr id="0" name=""/>
        <dsp:cNvSpPr/>
      </dsp:nvSpPr>
      <dsp:spPr>
        <a:xfrm>
          <a:off x="2746649" y="808028"/>
          <a:ext cx="2740521" cy="41716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Estrategias directivas: limitan las oportunidades del niño: los aíslan, separan a los que hablan mucho: debilitan las relaciones con sus compañeros.</a:t>
          </a:r>
          <a:endParaRPr lang="es-MX" sz="2100" kern="1200" dirty="0"/>
        </a:p>
      </dsp:txBody>
      <dsp:txXfrm>
        <a:off x="2746649" y="808028"/>
        <a:ext cx="2740521" cy="4171650"/>
      </dsp:txXfrm>
    </dsp:sp>
    <dsp:sp modelId="{C5654F52-B76F-4880-9DAE-3A5279FD7122}">
      <dsp:nvSpPr>
        <dsp:cNvPr id="0" name=""/>
        <dsp:cNvSpPr/>
      </dsp:nvSpPr>
      <dsp:spPr>
        <a:xfrm>
          <a:off x="5485060" y="792096"/>
          <a:ext cx="2740521" cy="41350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 través del Juego: se conocen, expresan emociones, crean relaciones y resuelven problemas,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Aprendizaje cooperativo: reduce estudiantes aislados.</a:t>
          </a:r>
          <a:endParaRPr lang="es-MX" sz="2100" kern="1200" dirty="0"/>
        </a:p>
      </dsp:txBody>
      <dsp:txXfrm>
        <a:off x="5485060" y="792096"/>
        <a:ext cx="2740521" cy="4135018"/>
      </dsp:txXfrm>
    </dsp:sp>
    <dsp:sp modelId="{67578DCD-98D1-4D13-AA8B-72460B9B7B21}">
      <dsp:nvSpPr>
        <dsp:cNvPr id="0" name=""/>
        <dsp:cNvSpPr/>
      </dsp:nvSpPr>
      <dsp:spPr>
        <a:xfrm>
          <a:off x="0" y="4470517"/>
          <a:ext cx="8229600" cy="3579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C0EBAB3-3456-4466-AF28-A60E02F20625}" type="datetimeFigureOut">
              <a:rPr lang="es-MX" smtClean="0"/>
              <a:pPr/>
              <a:t>08/03/2012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75A8D2A-E607-4FAB-983A-037769AD262A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2868736"/>
          </a:xfrm>
        </p:spPr>
        <p:txBody>
          <a:bodyPr>
            <a:noAutofit/>
          </a:bodyPr>
          <a:lstStyle/>
          <a:p>
            <a:r>
              <a:rPr lang="es-MX" dirty="0" smtClean="0"/>
              <a:t>¿CÓMO CONOCEMOS A OTROS Y NOS RELACIONAMOS CON ELLOS?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4653136"/>
            <a:ext cx="8062912" cy="1176536"/>
          </a:xfrm>
        </p:spPr>
        <p:txBody>
          <a:bodyPr/>
          <a:lstStyle/>
          <a:p>
            <a:r>
              <a:rPr lang="es-MX" b="1" dirty="0" smtClean="0">
                <a:solidFill>
                  <a:schemeClr val="tx1"/>
                </a:solidFill>
              </a:rPr>
              <a:t>Autor: Judith Meece. </a:t>
            </a:r>
            <a:endParaRPr lang="es-MX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Documents and Settings\Administrador\Configuración local\Archivos temporales de Internet\Content.IE5\KXLJGMG6\MC90034663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21088"/>
            <a:ext cx="2483768" cy="2636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/>
          <a:lstStyle/>
          <a:p>
            <a:r>
              <a:rPr lang="es-MX" b="1" dirty="0" smtClean="0">
                <a:solidFill>
                  <a:schemeClr val="accent1"/>
                </a:solidFill>
              </a:rPr>
              <a:t>La motivación como estado situacional </a:t>
            </a:r>
          </a:p>
          <a:p>
            <a:pPr>
              <a:buNone/>
            </a:pPr>
            <a:endParaRPr lang="es-MX" b="1" dirty="0" smtClean="0"/>
          </a:p>
          <a:p>
            <a:r>
              <a:rPr lang="es-MX" dirty="0" smtClean="0"/>
              <a:t>Es un estado que influye en profundamente la situación del momento.</a:t>
            </a:r>
          </a:p>
          <a:p>
            <a:r>
              <a:rPr lang="es-MX" dirty="0" smtClean="0"/>
              <a:t>Las diferencias de la motivación se deben al historial de reforzamiento del individuo</a:t>
            </a:r>
          </a:p>
          <a:p>
            <a:r>
              <a:rPr lang="es-MX" dirty="0" smtClean="0"/>
              <a:t>Los intentos de mejorar la motivación del estudiante se centran en ofrecerle premios  apropiados.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/>
          <a:lstStyle/>
          <a:p>
            <a:pPr algn="ctr">
              <a:buNone/>
            </a:pPr>
            <a:r>
              <a:rPr lang="es-MX" b="1" dirty="0" smtClean="0">
                <a:solidFill>
                  <a:schemeClr val="accent1"/>
                </a:solidFill>
              </a:rPr>
              <a:t>La motivación como serie de cogniciones y creencias</a:t>
            </a:r>
          </a:p>
          <a:p>
            <a:r>
              <a:rPr lang="es-MX" dirty="0" smtClean="0"/>
              <a:t>Los teóricos definen la motivación como conjunto de creencias y procesos que son moldeables</a:t>
            </a:r>
          </a:p>
          <a:p>
            <a:r>
              <a:rPr lang="es-MX" dirty="0" smtClean="0"/>
              <a:t>De acuerdo con la teoría de expectativas-valores : los estudiantes se sienten  mas motivados cuando esperan y quieren alcanzar el éxito.</a:t>
            </a:r>
          </a:p>
          <a:p>
            <a:r>
              <a:rPr lang="es-MX" dirty="0" smtClean="0"/>
              <a:t>La autoeficiencia:  es el juicio de realizar según las habilidades que poseemos.</a:t>
            </a:r>
          </a:p>
          <a:p>
            <a:pPr>
              <a:buNone/>
            </a:pP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/>
          <a:lstStyle/>
          <a:p>
            <a:r>
              <a:rPr lang="es-MX" dirty="0" smtClean="0"/>
              <a:t>Las teorías de atribución: estas examinan como el individuo interpreta sus éxitos y sus fracasos en situaciones de logro.</a:t>
            </a:r>
          </a:p>
          <a:p>
            <a:r>
              <a:rPr lang="es-MX" dirty="0" smtClean="0"/>
              <a:t>Las teorías intrínseca y extrínseca  tienen un componente cognoscitivo.</a:t>
            </a:r>
          </a:p>
          <a:p>
            <a:pPr>
              <a:buNone/>
            </a:pPr>
            <a:endParaRPr lang="es-MX" b="1" dirty="0" smtClean="0"/>
          </a:p>
          <a:p>
            <a:endParaRPr lang="es-MX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85242"/>
          </a:xfrm>
        </p:spPr>
        <p:txBody>
          <a:bodyPr>
            <a:normAutofit/>
          </a:bodyPr>
          <a:lstStyle/>
          <a:p>
            <a:r>
              <a:rPr lang="es-MX" sz="3200" dirty="0" smtClean="0"/>
              <a:t>Conclusiones sobre la motivación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8096"/>
          </a:xfrm>
        </p:spPr>
        <p:txBody>
          <a:bodyPr/>
          <a:lstStyle/>
          <a:p>
            <a:r>
              <a:rPr lang="es-MX" dirty="0" smtClean="0"/>
              <a:t>Los investigadores definen la motivación en varias formas:</a:t>
            </a:r>
          </a:p>
          <a:p>
            <a:pPr>
              <a:buNone/>
            </a:pPr>
            <a:r>
              <a:rPr lang="es-MX" dirty="0" smtClean="0"/>
              <a:t>Necesidades innatas</a:t>
            </a:r>
          </a:p>
          <a:p>
            <a:pPr>
              <a:buNone/>
            </a:pPr>
            <a:r>
              <a:rPr lang="es-MX" dirty="0" smtClean="0"/>
              <a:t>De logro o competencia</a:t>
            </a:r>
          </a:p>
          <a:p>
            <a:r>
              <a:rPr lang="es-MX" dirty="0" smtClean="0"/>
              <a:t>Las teorías conductuales:</a:t>
            </a:r>
          </a:p>
          <a:p>
            <a:pPr>
              <a:buNone/>
            </a:pPr>
            <a:r>
              <a:rPr lang="es-MX" dirty="0" smtClean="0"/>
              <a:t> influyen en los premios y los incentivos.</a:t>
            </a:r>
          </a:p>
          <a:p>
            <a:pPr>
              <a:buNone/>
            </a:pPr>
            <a:r>
              <a:rPr lang="es-MX" dirty="0" smtClean="0"/>
              <a:t>Pero también son un factor negativo.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333375"/>
          <a:ext cx="8229600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549275"/>
          <a:ext cx="8229600" cy="5905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Administrador\Configuración local\Archivos temporales de Internet\Content.IE5\N4W1CA18\MP900446564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2996953"/>
            <a:ext cx="1034419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/>
              <a:t>Popularidad y rechazo de los compañeros</a:t>
            </a:r>
            <a:endParaRPr lang="es-MX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3300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Niño rechazado: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Inspira antipatía, termina formando grupo con otros niños agresivos.</a:t>
            </a:r>
          </a:p>
          <a:p>
            <a:r>
              <a:rPr lang="es-MX" dirty="0" smtClean="0"/>
              <a:t>Refuerzan el  comportamiento antisocial.</a:t>
            </a:r>
          </a:p>
          <a:p>
            <a:r>
              <a:rPr lang="es-MX" dirty="0" smtClean="0"/>
              <a:t>Problemas académicos</a:t>
            </a:r>
          </a:p>
          <a:p>
            <a:r>
              <a:rPr lang="es-MX" dirty="0" smtClean="0"/>
              <a:t>Inasistencia</a:t>
            </a:r>
          </a:p>
          <a:p>
            <a:r>
              <a:rPr lang="es-MX" dirty="0" smtClean="0"/>
              <a:t>Deserción</a:t>
            </a:r>
          </a:p>
          <a:p>
            <a:r>
              <a:rPr lang="es-MX" dirty="0" smtClean="0"/>
              <a:t>Predictor de la delincuencia y de la criminalidad juvenil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Autofit/>
          </a:bodyPr>
          <a:lstStyle/>
          <a:p>
            <a:pPr algn="ctr"/>
            <a:r>
              <a:rPr lang="es-MX" sz="2400" dirty="0" smtClean="0"/>
              <a:t>Mejoramiento de las relaciones con los compañeros en la escuela</a:t>
            </a:r>
            <a:endParaRPr lang="es-MX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340768"/>
          <a:ext cx="8229600" cy="51140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000" dirty="0" smtClean="0"/>
              <a:t>Desarrollo de las motivaciones para el logro.</a:t>
            </a:r>
            <a:endParaRPr lang="es-MX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    Muchos profesores confiesan que uno de los problemas mas difíciles consiste en motivar a los alumnos para que aprendan.</a:t>
            </a:r>
          </a:p>
          <a:p>
            <a:pPr>
              <a:buNone/>
            </a:pPr>
            <a:endParaRPr lang="es-MX" dirty="0"/>
          </a:p>
        </p:txBody>
      </p:sp>
      <p:pic>
        <p:nvPicPr>
          <p:cNvPr id="1026" name="Picture 2" descr="http://3.bp.blogspot.com/-wrG0mIpGq_c/Tr0OuFkr44I/AAAAAAAAAOA/AXpltyo05Fw/s1600/mi_mae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3861048"/>
            <a:ext cx="4896544" cy="2650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323528" y="1700808"/>
            <a:ext cx="3131840" cy="91440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dirty="0" smtClean="0"/>
              <a:t>Definiciones de la motivación para el logro.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b="1" dirty="0" smtClean="0"/>
              <a:t>Motivación</a:t>
            </a:r>
          </a:p>
          <a:p>
            <a:pPr>
              <a:buNone/>
            </a:pPr>
            <a:endParaRPr lang="es-MX" dirty="0" smtClean="0"/>
          </a:p>
        </p:txBody>
      </p:sp>
      <p:sp>
        <p:nvSpPr>
          <p:cNvPr id="5" name="4 Flecha derecha"/>
          <p:cNvSpPr/>
          <p:nvPr/>
        </p:nvSpPr>
        <p:spPr>
          <a:xfrm>
            <a:off x="3779912" y="1844824"/>
            <a:ext cx="1482464" cy="844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5652120" y="1628800"/>
            <a:ext cx="28803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Deriva del verbo latino mover.</a:t>
            </a:r>
            <a:endParaRPr lang="es-MX" sz="2800" b="1" dirty="0"/>
          </a:p>
        </p:txBody>
      </p:sp>
      <p:sp>
        <p:nvSpPr>
          <p:cNvPr id="8" name="7 Flecha derecha"/>
          <p:cNvSpPr/>
          <p:nvPr/>
        </p:nvSpPr>
        <p:spPr>
          <a:xfrm rot="7995603">
            <a:off x="1642191" y="334896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Flecha derecha"/>
          <p:cNvSpPr/>
          <p:nvPr/>
        </p:nvSpPr>
        <p:spPr>
          <a:xfrm rot="5130748">
            <a:off x="4418018" y="5208119"/>
            <a:ext cx="651640" cy="438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Flecha derecha"/>
          <p:cNvSpPr/>
          <p:nvPr/>
        </p:nvSpPr>
        <p:spPr>
          <a:xfrm rot="2776318">
            <a:off x="6468264" y="442777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2627784" y="2852936"/>
            <a:ext cx="3960440" cy="216024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Maslow</a:t>
            </a:r>
            <a:r>
              <a:rPr lang="es-MX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formulo necesidades humanas conforme a las teoría de motivación.</a:t>
            </a:r>
            <a:endParaRPr lang="es-MX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23528" y="4005064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Necesidades fisiológicas como: hambre, sueño etc.</a:t>
            </a:r>
            <a:endParaRPr lang="es-MX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3131840" y="587727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Necesidades de seguridad.</a:t>
            </a:r>
            <a:endParaRPr lang="es-MX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516216" y="5013176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Necesidades de amor.</a:t>
            </a:r>
            <a:endParaRPr lang="es-MX" b="1" dirty="0"/>
          </a:p>
        </p:txBody>
      </p:sp>
      <p:sp>
        <p:nvSpPr>
          <p:cNvPr id="15" name="14 Flecha derecha"/>
          <p:cNvSpPr/>
          <p:nvPr/>
        </p:nvSpPr>
        <p:spPr>
          <a:xfrm rot="21041297">
            <a:off x="6620985" y="328893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Flecha derecha"/>
          <p:cNvSpPr/>
          <p:nvPr/>
        </p:nvSpPr>
        <p:spPr>
          <a:xfrm rot="7995603">
            <a:off x="2218257" y="500515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7631832" y="3140968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Necesidades de autoestima.</a:t>
            </a:r>
            <a:endParaRPr lang="es-MX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95536" y="566124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Necesidades de autorrealización.</a:t>
            </a:r>
            <a:endParaRPr lang="es-MX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MX" b="1" u="sng" dirty="0" smtClean="0">
                <a:solidFill>
                  <a:schemeClr val="accent1"/>
                </a:solidFill>
              </a:rPr>
              <a:t>Maslow</a:t>
            </a:r>
            <a:r>
              <a:rPr lang="es-MX" dirty="0" smtClean="0"/>
              <a:t> sostuvo esas necesidades las cuales  las llevaran a varias motivaciones que son:</a:t>
            </a:r>
          </a:p>
          <a:p>
            <a:pPr>
              <a:buFont typeface="Wingdings" pitchFamily="2" charset="2"/>
              <a:buChar char="§"/>
            </a:pPr>
            <a:r>
              <a:rPr lang="es-MX" b="1" dirty="0" smtClean="0">
                <a:solidFill>
                  <a:schemeClr val="accent1"/>
                </a:solidFill>
              </a:rPr>
              <a:t>La motivación de competencia:</a:t>
            </a:r>
          </a:p>
          <a:p>
            <a:pPr>
              <a:buNone/>
            </a:pPr>
            <a:r>
              <a:rPr lang="es-MX" sz="2800" dirty="0" smtClean="0"/>
              <a:t>Donde se adquieren conductas como el dominio, la exploración , juego etc.</a:t>
            </a:r>
          </a:p>
          <a:p>
            <a:pPr>
              <a:buFont typeface="Wingdings" pitchFamily="2" charset="2"/>
              <a:buChar char="§"/>
            </a:pPr>
            <a:r>
              <a:rPr lang="es-MX" b="1" dirty="0" smtClean="0">
                <a:solidFill>
                  <a:schemeClr val="accent1"/>
                </a:solidFill>
              </a:rPr>
              <a:t>La motivación intrínseca:</a:t>
            </a:r>
          </a:p>
          <a:p>
            <a:pPr>
              <a:buNone/>
            </a:pPr>
            <a:r>
              <a:rPr lang="es-MX" sz="2800" dirty="0" smtClean="0"/>
              <a:t>Nace de fuentes internas como la curiosidad, el interés y el disfrute de impulsos innatos como el dominio y el crecimiento</a:t>
            </a:r>
          </a:p>
          <a:p>
            <a:pPr>
              <a:buFont typeface="Wingdings" pitchFamily="2" charset="2"/>
              <a:buChar char="§"/>
            </a:pPr>
            <a:r>
              <a:rPr lang="es-MX" b="1" dirty="0" smtClean="0">
                <a:solidFill>
                  <a:schemeClr val="accent1"/>
                </a:solidFill>
              </a:rPr>
              <a:t>La motivación extrínseca:</a:t>
            </a:r>
          </a:p>
          <a:p>
            <a:pPr>
              <a:buNone/>
            </a:pPr>
            <a:r>
              <a:rPr lang="es-MX" sz="2800" dirty="0" smtClean="0"/>
              <a:t>Proviene de contingencias externas  que obtiene un premio o calificación para el alumno.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134</TotalTime>
  <Words>619</Words>
  <Application>Microsoft Office PowerPoint</Application>
  <PresentationFormat>Presentación en pantalla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Brío</vt:lpstr>
      <vt:lpstr>¿CÓMO CONOCEMOS A OTROS Y NOS RELACIONAMOS CON ELLOS? </vt:lpstr>
      <vt:lpstr>Diapositiva 2</vt:lpstr>
      <vt:lpstr>Diapositiva 3</vt:lpstr>
      <vt:lpstr>Popularidad y rechazo de los compañeros</vt:lpstr>
      <vt:lpstr>Niño rechazado:</vt:lpstr>
      <vt:lpstr>Mejoramiento de las relaciones con los compañeros en la escuela</vt:lpstr>
      <vt:lpstr>Desarrollo de las motivaciones para el logro.</vt:lpstr>
      <vt:lpstr>Definiciones de la motivación para el logro.</vt:lpstr>
      <vt:lpstr>Diapositiva 9</vt:lpstr>
      <vt:lpstr>Diapositiva 10</vt:lpstr>
      <vt:lpstr>Diapositiva 11</vt:lpstr>
      <vt:lpstr>Diapositiva 12</vt:lpstr>
      <vt:lpstr>Conclusiones sobre la motivación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CONOCEMOS A OTROS Y NOS RELACIONAMOS CON ELLOS </dc:title>
  <dc:creator>Ba-k.com</dc:creator>
  <cp:lastModifiedBy>Usuario</cp:lastModifiedBy>
  <cp:revision>15</cp:revision>
  <dcterms:created xsi:type="dcterms:W3CDTF">2011-02-15T04:52:20Z</dcterms:created>
  <dcterms:modified xsi:type="dcterms:W3CDTF">2012-03-09T04:31:59Z</dcterms:modified>
</cp:coreProperties>
</file>