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F1A-BC9D-44BB-8CCB-26A42F9073CA}" type="datetimeFigureOut">
              <a:rPr lang="en-US" smtClean="0"/>
              <a:t>2/3/2012</a:t>
            </a:fld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8C8607-327B-4072-B36E-3AB72B2D3CA8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F1A-BC9D-44BB-8CCB-26A42F9073CA}" type="datetimeFigureOut">
              <a:rPr lang="en-US" smtClean="0"/>
              <a:t>2/3/2012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8607-327B-4072-B36E-3AB72B2D3CA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F1A-BC9D-44BB-8CCB-26A42F9073CA}" type="datetimeFigureOut">
              <a:rPr lang="en-US" smtClean="0"/>
              <a:t>2/3/2012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8607-327B-4072-B36E-3AB72B2D3CA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991F1A-BC9D-44BB-8CCB-26A42F9073CA}" type="datetimeFigureOut">
              <a:rPr lang="en-US" smtClean="0"/>
              <a:t>2/3/2012</a:t>
            </a:fld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A8C8607-327B-4072-B36E-3AB72B2D3CA8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F1A-BC9D-44BB-8CCB-26A42F9073CA}" type="datetimeFigureOut">
              <a:rPr lang="en-US" smtClean="0"/>
              <a:t>2/3/2012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8607-327B-4072-B36E-3AB72B2D3CA8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F1A-BC9D-44BB-8CCB-26A42F9073CA}" type="datetimeFigureOut">
              <a:rPr lang="en-US" smtClean="0"/>
              <a:t>2/3/2012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8607-327B-4072-B36E-3AB72B2D3CA8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8607-327B-4072-B36E-3AB72B2D3CA8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F1A-BC9D-44BB-8CCB-26A42F9073CA}" type="datetimeFigureOut">
              <a:rPr lang="en-US" smtClean="0"/>
              <a:t>2/3/2012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F1A-BC9D-44BB-8CCB-26A42F9073CA}" type="datetimeFigureOut">
              <a:rPr lang="en-US" smtClean="0"/>
              <a:t>2/3/2012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8607-327B-4072-B36E-3AB72B2D3CA8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F1A-BC9D-44BB-8CCB-26A42F9073CA}" type="datetimeFigureOut">
              <a:rPr lang="en-US" smtClean="0"/>
              <a:t>2/3/2012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8607-327B-4072-B36E-3AB72B2D3CA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991F1A-BC9D-44BB-8CCB-26A42F9073CA}" type="datetimeFigureOut">
              <a:rPr lang="en-US" smtClean="0"/>
              <a:t>2/3/2012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8C8607-327B-4072-B36E-3AB72B2D3CA8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F1A-BC9D-44BB-8CCB-26A42F9073CA}" type="datetimeFigureOut">
              <a:rPr lang="en-US" smtClean="0"/>
              <a:t>2/3/2012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8C8607-327B-4072-B36E-3AB72B2D3CA8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D991F1A-BC9D-44BB-8CCB-26A42F9073CA}" type="datetimeFigureOut">
              <a:rPr lang="en-US" smtClean="0"/>
              <a:t>2/3/2012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A8C8607-327B-4072-B36E-3AB72B2D3CA8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743200" y="1371600"/>
            <a:ext cx="3022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dirty="0" smtClean="0"/>
              <a:t>Computación 4</a:t>
            </a:r>
            <a:endParaRPr lang="es-MX" sz="3600" dirty="0"/>
          </a:p>
        </p:txBody>
      </p:sp>
      <p:sp>
        <p:nvSpPr>
          <p:cNvPr id="3" name="2 CuadroTexto"/>
          <p:cNvSpPr txBox="1"/>
          <p:nvPr/>
        </p:nvSpPr>
        <p:spPr>
          <a:xfrm>
            <a:off x="2971800" y="23622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/>
              <a:t>Multimedia y VIRUS</a:t>
            </a:r>
            <a:endParaRPr lang="es-MX" sz="36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9600" y="228600"/>
            <a:ext cx="7730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dirty="0" smtClean="0"/>
              <a:t>Escuela Normal de Educación Preescolar</a:t>
            </a:r>
            <a:endParaRPr lang="es-MX" sz="3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200400" y="3925669"/>
            <a:ext cx="1937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dirty="0" smtClean="0"/>
              <a:t>Encuadre</a:t>
            </a:r>
            <a:endParaRPr lang="es-MX" sz="36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524000" y="4916269"/>
            <a:ext cx="5834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dirty="0" smtClean="0"/>
              <a:t>Ing. Juan Luis de la Rosa Garza</a:t>
            </a:r>
            <a:endParaRPr lang="es-MX" sz="3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1524000" y="5906869"/>
            <a:ext cx="5826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dirty="0" err="1" smtClean="0"/>
              <a:t>ing_juan_luis</a:t>
            </a:r>
            <a:r>
              <a:rPr lang="en-US" sz="3600" dirty="0" smtClean="0"/>
              <a:t>@</a:t>
            </a:r>
            <a:r>
              <a:rPr lang="en-US" sz="3600" dirty="0" err="1" smtClean="0"/>
              <a:t>yahoo.com.mx</a:t>
            </a:r>
            <a:endParaRPr lang="es-MX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810000" y="152400"/>
            <a:ext cx="13628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 smtClean="0"/>
              <a:t>TEMAS</a:t>
            </a:r>
            <a:endParaRPr lang="es-MX" sz="3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57200" y="1106031"/>
            <a:ext cx="7086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1.- Audio</a:t>
            </a:r>
          </a:p>
          <a:p>
            <a:r>
              <a:rPr lang="es-MX" sz="2000" dirty="0" smtClean="0"/>
              <a:t>	Adobe </a:t>
            </a:r>
            <a:r>
              <a:rPr lang="es-MX" sz="2000" dirty="0" err="1" smtClean="0"/>
              <a:t>Audition</a:t>
            </a:r>
            <a:r>
              <a:rPr lang="es-MX" sz="2000" dirty="0" smtClean="0"/>
              <a:t>(</a:t>
            </a:r>
            <a:r>
              <a:rPr lang="es-MX" sz="2000" dirty="0" err="1" smtClean="0"/>
              <a:t>Proyeto</a:t>
            </a:r>
            <a:r>
              <a:rPr lang="es-MX" sz="2000" dirty="0" smtClean="0"/>
              <a:t> Audio Cuento)</a:t>
            </a:r>
          </a:p>
          <a:p>
            <a:r>
              <a:rPr lang="es-MX" sz="2000" dirty="0"/>
              <a:t>	</a:t>
            </a:r>
            <a:r>
              <a:rPr lang="es-MX" sz="2000" dirty="0" smtClean="0"/>
              <a:t>	Grabación</a:t>
            </a:r>
          </a:p>
          <a:p>
            <a:r>
              <a:rPr lang="es-MX" sz="2000" dirty="0"/>
              <a:t>	</a:t>
            </a:r>
            <a:r>
              <a:rPr lang="es-MX" sz="2000" dirty="0" smtClean="0"/>
              <a:t>	Edición</a:t>
            </a:r>
          </a:p>
          <a:p>
            <a:r>
              <a:rPr lang="es-MX" sz="2000" dirty="0"/>
              <a:t>	</a:t>
            </a:r>
            <a:r>
              <a:rPr lang="es-MX" sz="2000" dirty="0" smtClean="0"/>
              <a:t>	Mezcla</a:t>
            </a:r>
          </a:p>
          <a:p>
            <a:r>
              <a:rPr lang="es-MX" sz="2000" dirty="0" smtClean="0"/>
              <a:t>		Efectos</a:t>
            </a:r>
          </a:p>
          <a:p>
            <a:r>
              <a:rPr lang="es-MX" sz="2000" dirty="0"/>
              <a:t>	</a:t>
            </a:r>
            <a:r>
              <a:rPr lang="es-MX" sz="2000" dirty="0" smtClean="0"/>
              <a:t>	Formatos de audio	</a:t>
            </a:r>
            <a:endParaRPr lang="es-MX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33400" y="4151055"/>
            <a:ext cx="7315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2</a:t>
            </a:r>
            <a:r>
              <a:rPr lang="es-MX" sz="2000" dirty="0" smtClean="0"/>
              <a:t>.- </a:t>
            </a:r>
            <a:r>
              <a:rPr lang="es-MX" sz="2000" dirty="0" err="1" smtClean="0"/>
              <a:t>Power</a:t>
            </a:r>
            <a:r>
              <a:rPr lang="es-MX" sz="2000" dirty="0" smtClean="0"/>
              <a:t> Point</a:t>
            </a:r>
          </a:p>
          <a:p>
            <a:r>
              <a:rPr lang="es-MX" sz="2000" dirty="0" smtClean="0"/>
              <a:t>	Cuento (Cuanto Animado)</a:t>
            </a:r>
          </a:p>
          <a:p>
            <a:r>
              <a:rPr lang="es-MX" sz="2000" dirty="0"/>
              <a:t>	</a:t>
            </a:r>
            <a:r>
              <a:rPr lang="es-MX" sz="2000" dirty="0" smtClean="0"/>
              <a:t>	Animación</a:t>
            </a:r>
          </a:p>
          <a:p>
            <a:r>
              <a:rPr lang="es-MX" sz="2000" dirty="0"/>
              <a:t>	</a:t>
            </a:r>
            <a:r>
              <a:rPr lang="es-MX" sz="2000" dirty="0" smtClean="0"/>
              <a:t>	Intervalos de tiempo avanzada</a:t>
            </a:r>
          </a:p>
          <a:p>
            <a:r>
              <a:rPr lang="es-MX" sz="2000" dirty="0"/>
              <a:t>	</a:t>
            </a:r>
            <a:r>
              <a:rPr lang="es-MX" sz="2000" dirty="0" smtClean="0"/>
              <a:t>	Efectos</a:t>
            </a:r>
          </a:p>
          <a:p>
            <a:r>
              <a:rPr lang="es-MX" sz="2000" dirty="0"/>
              <a:t>	</a:t>
            </a:r>
            <a:r>
              <a:rPr lang="es-MX" sz="2000" dirty="0" smtClean="0"/>
              <a:t>	Transiciones</a:t>
            </a:r>
          </a:p>
          <a:p>
            <a:r>
              <a:rPr lang="es-MX" sz="2000" dirty="0" smtClean="0"/>
              <a:t>		Audio	</a:t>
            </a:r>
          </a:p>
          <a:p>
            <a:r>
              <a:rPr lang="es-MX" sz="2000" dirty="0"/>
              <a:t>	</a:t>
            </a:r>
            <a:r>
              <a:rPr lang="es-MX" sz="2000" dirty="0" smtClean="0"/>
              <a:t>	Interactividad</a:t>
            </a:r>
            <a:endParaRPr lang="es-MX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6172200" y="1066800"/>
            <a:ext cx="274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3</a:t>
            </a:r>
            <a:r>
              <a:rPr lang="es-MX" sz="2000" dirty="0" smtClean="0"/>
              <a:t>.- Virus</a:t>
            </a:r>
          </a:p>
          <a:p>
            <a:r>
              <a:rPr lang="es-MX" sz="2000" dirty="0"/>
              <a:t>	</a:t>
            </a:r>
            <a:r>
              <a:rPr lang="es-MX" sz="2000" dirty="0" smtClean="0"/>
              <a:t>Virus</a:t>
            </a:r>
          </a:p>
          <a:p>
            <a:r>
              <a:rPr lang="es-MX" sz="2000" dirty="0"/>
              <a:t>	</a:t>
            </a:r>
            <a:r>
              <a:rPr lang="es-MX" sz="2000" dirty="0" smtClean="0"/>
              <a:t>Antivirus</a:t>
            </a:r>
          </a:p>
          <a:p>
            <a:r>
              <a:rPr lang="es-MX" sz="2000" dirty="0"/>
              <a:t>	</a:t>
            </a:r>
            <a:r>
              <a:rPr lang="es-MX" sz="2000" dirty="0" smtClean="0"/>
              <a:t>Instalación</a:t>
            </a:r>
          </a:p>
          <a:p>
            <a:r>
              <a:rPr lang="es-MX" sz="2000" dirty="0"/>
              <a:t>	</a:t>
            </a:r>
            <a:r>
              <a:rPr lang="es-MX" sz="2000" dirty="0" smtClean="0"/>
              <a:t>Desinfectar</a:t>
            </a:r>
          </a:p>
          <a:p>
            <a:r>
              <a:rPr lang="es-MX" sz="2000" dirty="0"/>
              <a:t>	</a:t>
            </a:r>
            <a:r>
              <a:rPr lang="es-MX" sz="2000" dirty="0" smtClean="0"/>
              <a:t>Actualizar</a:t>
            </a:r>
          </a:p>
          <a:p>
            <a:r>
              <a:rPr lang="es-MX" sz="2000" dirty="0"/>
              <a:t>	</a:t>
            </a:r>
            <a:r>
              <a:rPr lang="es-MX" sz="2000" dirty="0" smtClean="0"/>
              <a:t>Configuración	</a:t>
            </a:r>
            <a:endParaRPr lang="es-MX" sz="2000" dirty="0"/>
          </a:p>
        </p:txBody>
      </p:sp>
      <p:cxnSp>
        <p:nvCxnSpPr>
          <p:cNvPr id="9" name="8 Conector recto"/>
          <p:cNvCxnSpPr/>
          <p:nvPr/>
        </p:nvCxnSpPr>
        <p:spPr>
          <a:xfrm rot="16200000" flipH="1">
            <a:off x="3162300" y="3695700"/>
            <a:ext cx="5791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414385" y="228600"/>
            <a:ext cx="17672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Material</a:t>
            </a:r>
            <a:endParaRPr lang="es-MX" sz="36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295400" y="990600"/>
            <a:ext cx="20306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Memoria</a:t>
            </a:r>
            <a:r>
              <a:rPr lang="en-US" sz="2400" dirty="0" smtClean="0"/>
              <a:t> USB</a:t>
            </a:r>
          </a:p>
          <a:p>
            <a:r>
              <a:rPr lang="en-US" sz="2400" dirty="0" smtClean="0"/>
              <a:t>Laptop</a:t>
            </a:r>
            <a:endParaRPr lang="es-MX" sz="2400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3078934" y="2096869"/>
            <a:ext cx="2178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Evaluaci</a:t>
            </a:r>
            <a:r>
              <a:rPr lang="es-MX" sz="3600" dirty="0"/>
              <a:t>ó</a:t>
            </a:r>
            <a:r>
              <a:rPr lang="en-US" sz="3600" dirty="0" smtClean="0"/>
              <a:t>n</a:t>
            </a:r>
            <a:endParaRPr lang="es-MX" sz="3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1447800" y="2971800"/>
            <a:ext cx="35961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Proyecto</a:t>
            </a:r>
            <a:r>
              <a:rPr lang="en-US" sz="2400" dirty="0" smtClean="0"/>
              <a:t> 60%</a:t>
            </a:r>
          </a:p>
          <a:p>
            <a:r>
              <a:rPr lang="en-US" sz="2400" dirty="0" err="1" smtClean="0"/>
              <a:t>Trabajos</a:t>
            </a:r>
            <a:r>
              <a:rPr lang="en-US" sz="2400" dirty="0" smtClean="0"/>
              <a:t> y/o </a:t>
            </a:r>
            <a:r>
              <a:rPr lang="en-US" sz="2400" dirty="0" err="1" smtClean="0"/>
              <a:t>Examen</a:t>
            </a:r>
            <a:r>
              <a:rPr lang="en-US" sz="2400" dirty="0" smtClean="0"/>
              <a:t> 40%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33400" y="3962400"/>
            <a:ext cx="8077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Nota: En </a:t>
            </a:r>
            <a:r>
              <a:rPr lang="en-US" sz="2000" dirty="0" err="1" smtClean="0"/>
              <a:t>caso</a:t>
            </a:r>
            <a:r>
              <a:rPr lang="en-US" sz="2000" dirty="0" smtClean="0"/>
              <a:t> de no </a:t>
            </a:r>
            <a:r>
              <a:rPr lang="en-US" sz="2000" dirty="0" err="1" smtClean="0"/>
              <a:t>haber</a:t>
            </a:r>
            <a:r>
              <a:rPr lang="en-US" sz="2000" dirty="0" smtClean="0"/>
              <a:t> </a:t>
            </a:r>
            <a:r>
              <a:rPr lang="en-US" sz="2000" dirty="0" err="1" smtClean="0"/>
              <a:t>proyecto</a:t>
            </a:r>
            <a:r>
              <a:rPr lang="en-US" sz="2000" dirty="0" smtClean="0"/>
              <a:t> se </a:t>
            </a:r>
            <a:r>
              <a:rPr lang="en-US" sz="2000" dirty="0" err="1" smtClean="0"/>
              <a:t>promediaran</a:t>
            </a:r>
            <a:r>
              <a:rPr lang="en-US" sz="2000" dirty="0" smtClean="0"/>
              <a:t> </a:t>
            </a:r>
            <a:r>
              <a:rPr lang="en-US" sz="2000" dirty="0" err="1" smtClean="0"/>
              <a:t>todos</a:t>
            </a:r>
            <a:r>
              <a:rPr lang="en-US" sz="2000" dirty="0" smtClean="0"/>
              <a:t> los </a:t>
            </a:r>
            <a:r>
              <a:rPr lang="en-US" sz="2000" dirty="0" err="1" smtClean="0"/>
              <a:t>trabajos</a:t>
            </a:r>
            <a:r>
              <a:rPr lang="en-US" sz="2000" dirty="0" smtClean="0"/>
              <a:t> </a:t>
            </a:r>
            <a:r>
              <a:rPr lang="en-US" sz="2000" dirty="0" err="1" smtClean="0"/>
              <a:t>realizados</a:t>
            </a:r>
            <a:r>
              <a:rPr lang="en-US" sz="2000" dirty="0" smtClean="0"/>
              <a:t> en el </a:t>
            </a:r>
            <a:r>
              <a:rPr lang="en-US" sz="2000" dirty="0" err="1" smtClean="0"/>
              <a:t>semestre</a:t>
            </a:r>
            <a:r>
              <a:rPr lang="en-US" sz="2000" dirty="0" smtClean="0"/>
              <a:t> </a:t>
            </a:r>
            <a:r>
              <a:rPr lang="en-US" sz="2000" dirty="0" err="1" smtClean="0"/>
              <a:t>asignando</a:t>
            </a:r>
            <a:r>
              <a:rPr lang="en-US" sz="2000" dirty="0" smtClean="0"/>
              <a:t> el </a:t>
            </a:r>
            <a:r>
              <a:rPr lang="en-US" sz="2000" dirty="0" err="1" smtClean="0"/>
              <a:t>mismo</a:t>
            </a:r>
            <a:r>
              <a:rPr lang="en-US" sz="2000" dirty="0" smtClean="0"/>
              <a:t> valor a </a:t>
            </a:r>
            <a:r>
              <a:rPr lang="en-US" sz="2000" dirty="0" err="1" smtClean="0"/>
              <a:t>cada</a:t>
            </a:r>
            <a:r>
              <a:rPr lang="en-US" sz="2000" dirty="0" smtClean="0"/>
              <a:t> </a:t>
            </a:r>
            <a:r>
              <a:rPr lang="en-US" sz="2000" dirty="0" err="1" smtClean="0"/>
              <a:t>uno</a:t>
            </a:r>
            <a:r>
              <a:rPr lang="en-US" sz="2000" dirty="0" smtClean="0"/>
              <a:t>.</a:t>
            </a:r>
            <a:endParaRPr lang="es-MX" sz="2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14385" y="5029200"/>
            <a:ext cx="2215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Asistencia</a:t>
            </a:r>
            <a:endParaRPr lang="es-MX" sz="3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788445" y="5939135"/>
            <a:ext cx="4993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Maximo</a:t>
            </a:r>
            <a:r>
              <a:rPr lang="en-US" sz="2400" dirty="0" smtClean="0"/>
              <a:t> 6 </a:t>
            </a:r>
            <a:r>
              <a:rPr lang="en-US" sz="2400" dirty="0" err="1" smtClean="0"/>
              <a:t>faltas</a:t>
            </a:r>
            <a:r>
              <a:rPr lang="en-US" sz="2400" dirty="0" smtClean="0"/>
              <a:t>. </a:t>
            </a:r>
            <a:r>
              <a:rPr lang="en-US" sz="2400" dirty="0" err="1" smtClean="0"/>
              <a:t>Cada</a:t>
            </a:r>
            <a:r>
              <a:rPr lang="en-US" sz="2400" dirty="0" smtClean="0"/>
              <a:t>  </a:t>
            </a:r>
            <a:r>
              <a:rPr lang="en-US" sz="2400" dirty="0" err="1" smtClean="0"/>
              <a:t>falta</a:t>
            </a:r>
            <a:r>
              <a:rPr lang="en-US" sz="2400" dirty="0" smtClean="0"/>
              <a:t> 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doble</a:t>
            </a:r>
            <a:endParaRPr lang="es-MX" sz="24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27</TotalTime>
  <Words>81</Words>
  <Application>Microsoft Office PowerPoint</Application>
  <PresentationFormat>Presentación en pantalla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Papel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6</cp:revision>
  <dcterms:created xsi:type="dcterms:W3CDTF">2012-02-03T15:49:55Z</dcterms:created>
  <dcterms:modified xsi:type="dcterms:W3CDTF">2012-02-03T16:17:24Z</dcterms:modified>
</cp:coreProperties>
</file>