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</p:sldIdLst>
  <p:sldSz cx="6858000" cy="9144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135" autoAdjust="0"/>
  </p:normalViewPr>
  <p:slideViewPr>
    <p:cSldViewPr>
      <p:cViewPr>
        <p:scale>
          <a:sx n="60" d="100"/>
          <a:sy n="60" d="100"/>
        </p:scale>
        <p:origin x="-1140" y="77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C982-2E6C-48C9-B657-01CC7F945D21}" type="datetimeFigureOut">
              <a:rPr lang="es-ES" smtClean="0"/>
              <a:pPr/>
              <a:t>19/04/2013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9429-EEEE-459F-81AC-E9D40DA561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C982-2E6C-48C9-B657-01CC7F945D21}" type="datetimeFigureOut">
              <a:rPr lang="es-ES" smtClean="0"/>
              <a:pPr/>
              <a:t>19/04/2013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9429-EEEE-459F-81AC-E9D40DA561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C982-2E6C-48C9-B657-01CC7F945D21}" type="datetimeFigureOut">
              <a:rPr lang="es-ES" smtClean="0"/>
              <a:pPr/>
              <a:t>19/04/2013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9429-EEEE-459F-81AC-E9D40DA561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C982-2E6C-48C9-B657-01CC7F945D21}" type="datetimeFigureOut">
              <a:rPr lang="es-ES" smtClean="0"/>
              <a:pPr/>
              <a:t>19/04/2013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9429-EEEE-459F-81AC-E9D40DA561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C982-2E6C-48C9-B657-01CC7F945D21}" type="datetimeFigureOut">
              <a:rPr lang="es-ES" smtClean="0"/>
              <a:pPr/>
              <a:t>19/04/2013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9429-EEEE-459F-81AC-E9D40DA561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C982-2E6C-48C9-B657-01CC7F945D21}" type="datetimeFigureOut">
              <a:rPr lang="es-ES" smtClean="0"/>
              <a:pPr/>
              <a:t>19/04/2013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9429-EEEE-459F-81AC-E9D40DA561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C982-2E6C-48C9-B657-01CC7F945D21}" type="datetimeFigureOut">
              <a:rPr lang="es-ES" smtClean="0"/>
              <a:pPr/>
              <a:t>19/04/2013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9429-EEEE-459F-81AC-E9D40DA561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C982-2E6C-48C9-B657-01CC7F945D21}" type="datetimeFigureOut">
              <a:rPr lang="es-ES" smtClean="0"/>
              <a:pPr/>
              <a:t>19/04/2013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9429-EEEE-459F-81AC-E9D40DA561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C982-2E6C-48C9-B657-01CC7F945D21}" type="datetimeFigureOut">
              <a:rPr lang="es-ES" smtClean="0"/>
              <a:pPr/>
              <a:t>19/04/2013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9429-EEEE-459F-81AC-E9D40DA561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C982-2E6C-48C9-B657-01CC7F945D21}" type="datetimeFigureOut">
              <a:rPr lang="es-ES" smtClean="0"/>
              <a:pPr/>
              <a:t>19/04/2013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9429-EEEE-459F-81AC-E9D40DA561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C982-2E6C-48C9-B657-01CC7F945D21}" type="datetimeFigureOut">
              <a:rPr lang="es-ES" smtClean="0"/>
              <a:pPr/>
              <a:t>19/04/2013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9429-EEEE-459F-81AC-E9D40DA561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0C982-2E6C-48C9-B657-01CC7F945D21}" type="datetimeFigureOut">
              <a:rPr lang="es-ES" smtClean="0"/>
              <a:pPr/>
              <a:t>19/04/2013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C9429-EEEE-459F-81AC-E9D40DA561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3879" t="14078" r="3664" b="9724"/>
          <a:stretch>
            <a:fillRect/>
          </a:stretch>
        </p:blipFill>
        <p:spPr bwMode="auto">
          <a:xfrm>
            <a:off x="214290" y="71406"/>
            <a:ext cx="650085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15711" t="39115" r="2648" b="22787"/>
          <a:stretch>
            <a:fillRect/>
          </a:stretch>
        </p:blipFill>
        <p:spPr bwMode="auto">
          <a:xfrm>
            <a:off x="285728" y="5143504"/>
            <a:ext cx="635798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 l="15602" t="75980" r="25616" b="16401"/>
          <a:stretch>
            <a:fillRect/>
          </a:stretch>
        </p:blipFill>
        <p:spPr bwMode="auto">
          <a:xfrm>
            <a:off x="285728" y="7786710"/>
            <a:ext cx="514353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85728" y="214282"/>
            <a:ext cx="1652953" cy="6463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ANSWER SHEET</a:t>
            </a:r>
          </a:p>
          <a:p>
            <a:endParaRPr lang="es-ES_tradnl" dirty="0" smtClean="0"/>
          </a:p>
          <a:p>
            <a:r>
              <a:rPr lang="es-ES_tradnl" dirty="0" err="1" smtClean="0"/>
              <a:t>Excercise</a:t>
            </a:r>
            <a:r>
              <a:rPr lang="es-ES_tradnl" dirty="0" smtClean="0"/>
              <a:t> A</a:t>
            </a:r>
          </a:p>
          <a:p>
            <a:endParaRPr lang="es-ES_tradnl" dirty="0" smtClean="0"/>
          </a:p>
          <a:p>
            <a:r>
              <a:rPr lang="es-ES_tradnl" dirty="0" smtClean="0"/>
              <a:t>1.-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r>
              <a:rPr lang="es-ES_tradnl" dirty="0" smtClean="0"/>
              <a:t>2.-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r>
              <a:rPr lang="es-ES_tradnl" dirty="0" smtClean="0"/>
              <a:t>3.-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r>
              <a:rPr lang="es-ES_tradnl" dirty="0" smtClean="0"/>
              <a:t>4.-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r>
              <a:rPr lang="es-ES_tradnl" dirty="0" smtClean="0"/>
              <a:t>5.-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r>
              <a:rPr lang="es-ES_tradnl" dirty="0" err="1" smtClean="0"/>
              <a:t>Excercise</a:t>
            </a:r>
            <a:r>
              <a:rPr lang="es-ES_tradnl" dirty="0" smtClean="0"/>
              <a:t> B </a:t>
            </a:r>
          </a:p>
          <a:p>
            <a:endParaRPr lang="es-ES_tradnl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2451" t="27344" r="56055" b="34286"/>
          <a:stretch>
            <a:fillRect/>
          </a:stretch>
        </p:blipFill>
        <p:spPr bwMode="auto">
          <a:xfrm>
            <a:off x="0" y="357158"/>
            <a:ext cx="328612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13916" t="32493" r="56055" b="30841"/>
          <a:stretch>
            <a:fillRect/>
          </a:stretch>
        </p:blipFill>
        <p:spPr bwMode="auto">
          <a:xfrm>
            <a:off x="142852" y="4572000"/>
            <a:ext cx="314327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l="14111" t="32422" r="55859" b="29492"/>
          <a:stretch>
            <a:fillRect/>
          </a:stretch>
        </p:blipFill>
        <p:spPr bwMode="auto">
          <a:xfrm>
            <a:off x="3429000" y="500034"/>
            <a:ext cx="3125413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0" y="142845"/>
            <a:ext cx="6572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 err="1" smtClean="0">
                <a:latin typeface="Arial" pitchFamily="34" charset="0"/>
                <a:cs typeface="Arial" pitchFamily="34" charset="0"/>
              </a:rPr>
              <a:t>Read</a:t>
            </a:r>
            <a:r>
              <a:rPr lang="es-ES_tradnl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b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_tradnl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b="1" dirty="0" err="1" smtClean="0">
                <a:latin typeface="Arial" pitchFamily="34" charset="0"/>
                <a:cs typeface="Arial" pitchFamily="34" charset="0"/>
              </a:rPr>
              <a:t>following</a:t>
            </a:r>
            <a:r>
              <a:rPr lang="es-ES_tradnl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b="1" dirty="0" err="1" smtClean="0">
                <a:latin typeface="Arial" pitchFamily="34" charset="0"/>
                <a:cs typeface="Arial" pitchFamily="34" charset="0"/>
              </a:rPr>
              <a:t>article</a:t>
            </a:r>
            <a:r>
              <a:rPr lang="es-ES_tradnl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b="1" dirty="0" err="1" smtClean="0">
                <a:latin typeface="Arial" pitchFamily="34" charset="0"/>
                <a:cs typeface="Arial" pitchFamily="34" charset="0"/>
              </a:rPr>
              <a:t>about</a:t>
            </a:r>
            <a:r>
              <a:rPr lang="es-ES_tradnl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b="1" dirty="0" err="1" smtClean="0">
                <a:latin typeface="Arial" pitchFamily="34" charset="0"/>
                <a:cs typeface="Arial" pitchFamily="34" charset="0"/>
              </a:rPr>
              <a:t>violence</a:t>
            </a:r>
            <a:r>
              <a:rPr lang="es-ES_tradnl" sz="1200" b="1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s-ES_tradnl" sz="1200" b="1" dirty="0" err="1" smtClean="0">
                <a:latin typeface="Arial" pitchFamily="34" charset="0"/>
                <a:cs typeface="Arial" pitchFamily="34" charset="0"/>
              </a:rPr>
              <a:t>movies</a:t>
            </a:r>
            <a:r>
              <a:rPr lang="es-ES_tradnl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b="1" dirty="0" err="1" smtClean="0">
                <a:latin typeface="Arial" pitchFamily="34" charset="0"/>
                <a:cs typeface="Arial" pitchFamily="34" charset="0"/>
              </a:rPr>
              <a:t>Then</a:t>
            </a:r>
            <a:r>
              <a:rPr lang="es-ES_tradnl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b="1" dirty="0" err="1" smtClean="0">
                <a:latin typeface="Arial" pitchFamily="34" charset="0"/>
                <a:cs typeface="Arial" pitchFamily="34" charset="0"/>
              </a:rPr>
              <a:t>answer</a:t>
            </a:r>
            <a:r>
              <a:rPr lang="es-ES_tradnl" sz="1200" b="1" dirty="0" smtClean="0">
                <a:latin typeface="Arial" pitchFamily="34" charset="0"/>
                <a:cs typeface="Arial" pitchFamily="34" charset="0"/>
              </a:rPr>
              <a:t> true </a:t>
            </a:r>
            <a:r>
              <a:rPr lang="es-ES_tradnl" sz="1200" b="1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es-ES_tradnl" sz="1200" b="1" dirty="0" smtClean="0">
                <a:latin typeface="Arial" pitchFamily="34" charset="0"/>
                <a:cs typeface="Arial" pitchFamily="34" charset="0"/>
              </a:rPr>
              <a:t> false.</a:t>
            </a:r>
            <a:endParaRPr lang="es-ES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 l="47510" t="27344" r="17236" b="34570"/>
          <a:stretch>
            <a:fillRect/>
          </a:stretch>
        </p:blipFill>
        <p:spPr bwMode="auto">
          <a:xfrm>
            <a:off x="3500438" y="4786314"/>
            <a:ext cx="300039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7578" t="16796" r="10644" b="15820"/>
          <a:stretch>
            <a:fillRect/>
          </a:stretch>
        </p:blipFill>
        <p:spPr bwMode="auto">
          <a:xfrm>
            <a:off x="142852" y="142844"/>
            <a:ext cx="650085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71415" y="5656274"/>
            <a:ext cx="65722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1.- 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Wich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short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movie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reviews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think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sounds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most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interesting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why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?</a:t>
            </a:r>
          </a:p>
          <a:p>
            <a:endParaRPr lang="es-ES_tradnl" sz="1200" dirty="0" smtClean="0">
              <a:latin typeface="Arial" pitchFamily="34" charset="0"/>
              <a:cs typeface="Arial" pitchFamily="34" charset="0"/>
            </a:endParaRPr>
          </a:p>
          <a:p>
            <a:endParaRPr lang="es-ES_tradnl" sz="1200" dirty="0" smtClean="0">
              <a:latin typeface="Arial" pitchFamily="34" charset="0"/>
              <a:cs typeface="Arial" pitchFamily="34" charset="0"/>
            </a:endParaRPr>
          </a:p>
          <a:p>
            <a:endParaRPr lang="es-ES_tradnl" sz="1200" dirty="0" smtClean="0">
              <a:latin typeface="Arial" pitchFamily="34" charset="0"/>
              <a:cs typeface="Arial" pitchFamily="34" charset="0"/>
            </a:endParaRPr>
          </a:p>
          <a:p>
            <a:endParaRPr lang="es-ES_tradnl" sz="1200" dirty="0" smtClean="0">
              <a:latin typeface="Arial" pitchFamily="34" charset="0"/>
              <a:cs typeface="Arial" pitchFamily="34" charset="0"/>
            </a:endParaRPr>
          </a:p>
          <a:p>
            <a:endParaRPr lang="es-ES_tradnl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2.-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Write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title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of a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movie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seen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recently</a:t>
            </a:r>
            <a:endParaRPr lang="es-ES_tradnl" sz="1200" dirty="0" smtClean="0">
              <a:latin typeface="Arial" pitchFamily="34" charset="0"/>
              <a:cs typeface="Arial" pitchFamily="34" charset="0"/>
            </a:endParaRPr>
          </a:p>
          <a:p>
            <a:endParaRPr lang="es-ES_tradnl" sz="1200" dirty="0" smtClean="0">
              <a:latin typeface="Arial" pitchFamily="34" charset="0"/>
              <a:cs typeface="Arial" pitchFamily="34" charset="0"/>
            </a:endParaRPr>
          </a:p>
          <a:p>
            <a:endParaRPr lang="es-ES_tradnl" sz="1200" dirty="0" smtClean="0">
              <a:latin typeface="Arial" pitchFamily="34" charset="0"/>
              <a:cs typeface="Arial" pitchFamily="34" charset="0"/>
            </a:endParaRPr>
          </a:p>
          <a:p>
            <a:endParaRPr lang="es-ES_tradnl" sz="1200" dirty="0" smtClean="0">
              <a:latin typeface="Arial" pitchFamily="34" charset="0"/>
              <a:cs typeface="Arial" pitchFamily="34" charset="0"/>
            </a:endParaRPr>
          </a:p>
          <a:p>
            <a:endParaRPr lang="es-ES_tradnl" sz="1200" dirty="0" smtClean="0">
              <a:latin typeface="Arial" pitchFamily="34" charset="0"/>
              <a:cs typeface="Arial" pitchFamily="34" charset="0"/>
            </a:endParaRPr>
          </a:p>
          <a:p>
            <a:endParaRPr lang="es-ES_tradnl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3.-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What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genre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was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it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?</a:t>
            </a:r>
          </a:p>
          <a:p>
            <a:endParaRPr lang="es-ES_tradnl" sz="1200" dirty="0" smtClean="0">
              <a:latin typeface="Arial" pitchFamily="34" charset="0"/>
              <a:cs typeface="Arial" pitchFamily="34" charset="0"/>
            </a:endParaRPr>
          </a:p>
          <a:p>
            <a:endParaRPr lang="es-ES_tradnl" sz="1200" dirty="0" smtClean="0">
              <a:latin typeface="Arial" pitchFamily="34" charset="0"/>
              <a:cs typeface="Arial" pitchFamily="34" charset="0"/>
            </a:endParaRPr>
          </a:p>
          <a:p>
            <a:endParaRPr lang="es-ES_tradnl" sz="1200" dirty="0" smtClean="0">
              <a:latin typeface="Arial" pitchFamily="34" charset="0"/>
              <a:cs typeface="Arial" pitchFamily="34" charset="0"/>
            </a:endParaRPr>
          </a:p>
          <a:p>
            <a:endParaRPr lang="es-ES_tradnl" sz="1200" dirty="0" smtClean="0">
              <a:latin typeface="Arial" pitchFamily="34" charset="0"/>
              <a:cs typeface="Arial" pitchFamily="34" charset="0"/>
            </a:endParaRPr>
          </a:p>
          <a:p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547670"/>
            <a:ext cx="6172200" cy="2166942"/>
          </a:xfrm>
        </p:spPr>
        <p:txBody>
          <a:bodyPr>
            <a:noAutofit/>
          </a:bodyPr>
          <a:lstStyle/>
          <a:p>
            <a:pPr algn="l"/>
            <a:r>
              <a:rPr lang="es-ES_tradnl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_tradnl" sz="1200" dirty="0" smtClean="0">
                <a:latin typeface="Arial" pitchFamily="34" charset="0"/>
                <a:cs typeface="Arial" pitchFamily="34" charset="0"/>
              </a:rPr>
            </a:b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4.-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Who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stars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movie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dou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know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who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directed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produced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movie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?</a:t>
            </a:r>
            <a:br>
              <a:rPr lang="es-ES_tradnl" sz="1200" dirty="0" smtClean="0">
                <a:latin typeface="Arial" pitchFamily="34" charset="0"/>
                <a:cs typeface="Arial" pitchFamily="34" charset="0"/>
              </a:rPr>
            </a:b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_tradnl" sz="1200" dirty="0" smtClean="0">
                <a:latin typeface="Arial" pitchFamily="34" charset="0"/>
                <a:cs typeface="Arial" pitchFamily="34" charset="0"/>
              </a:rPr>
            </a:b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_tradnl" sz="1200" dirty="0" smtClean="0">
                <a:latin typeface="Arial" pitchFamily="34" charset="0"/>
                <a:cs typeface="Arial" pitchFamily="34" charset="0"/>
              </a:rPr>
            </a:b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_tradnl" sz="1200" dirty="0" smtClean="0">
                <a:latin typeface="Arial" pitchFamily="34" charset="0"/>
                <a:cs typeface="Arial" pitchFamily="34" charset="0"/>
              </a:rPr>
            </a:b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_tradnl" sz="1200" dirty="0" smtClean="0">
                <a:latin typeface="Arial" pitchFamily="34" charset="0"/>
                <a:cs typeface="Arial" pitchFamily="34" charset="0"/>
              </a:rPr>
            </a:b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5.-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What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movie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was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about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?  Use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also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some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adjectives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describe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200" dirty="0" err="1" smtClean="0">
                <a:latin typeface="Arial" pitchFamily="34" charset="0"/>
                <a:cs typeface="Arial" pitchFamily="34" charset="0"/>
              </a:rPr>
              <a:t>movie</a:t>
            </a: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s-ES_tradnl" sz="1200" dirty="0" smtClean="0">
                <a:latin typeface="Arial" pitchFamily="34" charset="0"/>
                <a:cs typeface="Arial" pitchFamily="34" charset="0"/>
              </a:rPr>
            </a:b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_tradnl" sz="1200" dirty="0" smtClean="0">
                <a:latin typeface="Arial" pitchFamily="34" charset="0"/>
                <a:cs typeface="Arial" pitchFamily="34" charset="0"/>
              </a:rPr>
            </a:b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_tradnl" sz="1200" dirty="0" smtClean="0">
                <a:latin typeface="Arial" pitchFamily="34" charset="0"/>
                <a:cs typeface="Arial" pitchFamily="34" charset="0"/>
              </a:rPr>
            </a:b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_tradnl" sz="1200" dirty="0" smtClean="0">
                <a:latin typeface="Arial" pitchFamily="34" charset="0"/>
                <a:cs typeface="Arial" pitchFamily="34" charset="0"/>
              </a:rPr>
            </a:br>
            <a:r>
              <a:rPr lang="es-ES_tradnl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_tradnl" sz="1200" dirty="0" smtClean="0">
                <a:latin typeface="Arial" pitchFamily="34" charset="0"/>
                <a:cs typeface="Arial" pitchFamily="34" charset="0"/>
              </a:rPr>
            </a:br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66</Words>
  <Application>Microsoft Office PowerPoint</Application>
  <PresentationFormat>Presentación en pantalla (4:3)</PresentationFormat>
  <Paragraphs>39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Diapositiva 1</vt:lpstr>
      <vt:lpstr>Diapositiva 2</vt:lpstr>
      <vt:lpstr>Diapositiva 3</vt:lpstr>
      <vt:lpstr>Diapositiva 4</vt:lpstr>
      <vt:lpstr> 4.- Who stars in the movie, dou you know who directed and produced the movie?     5.- What the movie was about?  Use also some adjectives to describe the movie.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alejandra</dc:creator>
  <cp:lastModifiedBy>alejandra</cp:lastModifiedBy>
  <cp:revision>3</cp:revision>
  <dcterms:created xsi:type="dcterms:W3CDTF">2013-04-20T00:41:21Z</dcterms:created>
  <dcterms:modified xsi:type="dcterms:W3CDTF">2013-04-20T02:14:13Z</dcterms:modified>
</cp:coreProperties>
</file>