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80" r:id="rId6"/>
    <p:sldId id="259" r:id="rId7"/>
    <p:sldId id="281" r:id="rId8"/>
    <p:sldId id="279" r:id="rId9"/>
    <p:sldId id="260" r:id="rId10"/>
    <p:sldId id="271" r:id="rId11"/>
    <p:sldId id="261" r:id="rId12"/>
    <p:sldId id="272" r:id="rId13"/>
    <p:sldId id="282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947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872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96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20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41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49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70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29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95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850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59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BC26-6A99-4CD2-805C-3D53D0CACF01}" type="datetimeFigureOut">
              <a:rPr lang="es-MX" smtClean="0"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0974-2242-4A07-BC02-90627E8C99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5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" y="0"/>
            <a:ext cx="9204375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880320"/>
          </a:xfrm>
        </p:spPr>
        <p:txBody>
          <a:bodyPr>
            <a:noAutofit/>
          </a:bodyPr>
          <a:lstStyle/>
          <a:p>
            <a:r>
              <a:rPr lang="es-MX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s-MX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 </a:t>
            </a:r>
            <a:r>
              <a:rPr lang="es-MX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Jornada de Observación y Práctica</a:t>
            </a:r>
            <a:endParaRPr lang="es-MX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7992888" cy="1752600"/>
          </a:xfrm>
        </p:spPr>
        <p:txBody>
          <a:bodyPr>
            <a:normAutofit fontScale="92500" lnSpcReduction="20000"/>
          </a:bodyPr>
          <a:lstStyle/>
          <a:p>
            <a:r>
              <a:rPr lang="es-MX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31 de marzo al </a:t>
            </a:r>
            <a:r>
              <a:rPr lang="es-MX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r>
              <a:rPr lang="es-MX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 abril del 2013</a:t>
            </a:r>
          </a:p>
          <a:p>
            <a:r>
              <a:rPr lang="es-MX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Jardín de Niños Saltillo</a:t>
            </a:r>
            <a:endParaRPr lang="es-MX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7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3008286" cy="401104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656"/>
            <a:ext cx="3008286" cy="401104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3811893" cy="28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Viernes </a:t>
            </a:r>
            <a:r>
              <a:rPr lang="es-MX" b="1" dirty="0"/>
              <a:t>4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32" y="927532"/>
            <a:ext cx="4019872" cy="301490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27532"/>
            <a:ext cx="4019872" cy="301490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32" y="3628822"/>
            <a:ext cx="4019872" cy="301490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4019872" cy="30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1" y="359443"/>
            <a:ext cx="3900721" cy="292554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2656"/>
            <a:ext cx="3936437" cy="295232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75" y="3645024"/>
            <a:ext cx="3936437" cy="295232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4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546"/>
            <a:ext cx="4373928" cy="328044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29" y="76546"/>
            <a:ext cx="4373928" cy="328044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373928" cy="328044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60922"/>
            <a:ext cx="4373928" cy="328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3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122" y="0"/>
            <a:ext cx="8229600" cy="1143000"/>
          </a:xfrm>
        </p:spPr>
        <p:txBody>
          <a:bodyPr/>
          <a:lstStyle/>
          <a:p>
            <a:r>
              <a:rPr lang="es-MX" b="1" dirty="0" smtClean="0"/>
              <a:t>Lunes 31</a:t>
            </a:r>
            <a:endParaRPr lang="es-MX" b="1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880320" cy="3840426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34" y="980728"/>
            <a:ext cx="2862318" cy="381642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2204864"/>
            <a:ext cx="27543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433"/>
            <a:ext cx="3231790" cy="430905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6"/>
          <a:stretch/>
        </p:blipFill>
        <p:spPr>
          <a:xfrm>
            <a:off x="2987824" y="3573016"/>
            <a:ext cx="3231790" cy="29238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3231790" cy="43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MX" b="1" dirty="0" smtClean="0"/>
              <a:t>Martes 1</a:t>
            </a:r>
            <a:endParaRPr lang="es-MX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66" y="3352276"/>
            <a:ext cx="2382898" cy="317719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2018151" cy="269086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26" y="1250178"/>
            <a:ext cx="3254296" cy="433906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" y="2767035"/>
            <a:ext cx="2764726" cy="3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2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53" y="4075007"/>
            <a:ext cx="2064702" cy="275293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656"/>
            <a:ext cx="2684250" cy="3579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75" y="332656"/>
            <a:ext cx="2684250" cy="3579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68425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5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11266"/>
            <a:ext cx="8229600" cy="1143000"/>
          </a:xfrm>
        </p:spPr>
        <p:txBody>
          <a:bodyPr/>
          <a:lstStyle/>
          <a:p>
            <a:r>
              <a:rPr lang="es-MX" b="1" dirty="0" smtClean="0"/>
              <a:t>Miércoles </a:t>
            </a:r>
            <a:r>
              <a:rPr lang="es-MX" b="1" dirty="0"/>
              <a:t>2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2" b="12525"/>
          <a:stretch/>
        </p:blipFill>
        <p:spPr>
          <a:xfrm>
            <a:off x="3182775" y="4725144"/>
            <a:ext cx="2571750" cy="20187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28" y="996574"/>
            <a:ext cx="2571750" cy="3429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84711"/>
            <a:ext cx="2571750" cy="3429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8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0345"/>
            <a:ext cx="3174792" cy="423305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9"/>
          <a:stretch/>
        </p:blipFill>
        <p:spPr>
          <a:xfrm>
            <a:off x="3779912" y="310345"/>
            <a:ext cx="3174792" cy="305631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9" b="28261"/>
          <a:stretch/>
        </p:blipFill>
        <p:spPr>
          <a:xfrm>
            <a:off x="4427984" y="3573016"/>
            <a:ext cx="4254912" cy="31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8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572000" cy="3429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Jueves </a:t>
            </a:r>
            <a:r>
              <a:rPr lang="es-MX" b="1" dirty="0"/>
              <a:t>3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51212"/>
            <a:ext cx="2871750" cy="3829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36712"/>
            <a:ext cx="2871750" cy="3829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2871750" cy="38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60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29</Words>
  <Application>Microsoft Office PowerPoint</Application>
  <PresentationFormat>Presentación en pantalla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3ra Jornada de Observación y Práctica</vt:lpstr>
      <vt:lpstr>Lunes 31</vt:lpstr>
      <vt:lpstr>Presentación de PowerPoint</vt:lpstr>
      <vt:lpstr>Martes 1</vt:lpstr>
      <vt:lpstr>Presentación de PowerPoint</vt:lpstr>
      <vt:lpstr>Miércoles 2</vt:lpstr>
      <vt:lpstr>Presentación de PowerPoint</vt:lpstr>
      <vt:lpstr>Presentación de PowerPoint</vt:lpstr>
      <vt:lpstr>Jueves 3</vt:lpstr>
      <vt:lpstr>Presentación de PowerPoint</vt:lpstr>
      <vt:lpstr>Viernes 4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2da Jornada de Observación y Práctica</dc:title>
  <dc:creator>kerem</dc:creator>
  <cp:lastModifiedBy>kerem</cp:lastModifiedBy>
  <cp:revision>27</cp:revision>
  <dcterms:created xsi:type="dcterms:W3CDTF">2013-12-13T01:45:24Z</dcterms:created>
  <dcterms:modified xsi:type="dcterms:W3CDTF">2014-05-26T01:42:06Z</dcterms:modified>
</cp:coreProperties>
</file>