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66" r:id="rId4"/>
    <p:sldId id="259" r:id="rId5"/>
    <p:sldId id="264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jas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título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amplia con título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a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imágen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con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37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tro imágen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‹Nº›</a:t>
            </a:fld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imágenes rectangulares con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1" y="1828799"/>
            <a:ext cx="3276601" cy="21335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noProof="1" smtClean="0"/>
              <a:t>Practica del 31 de Marzo al 4 de Abril</a:t>
            </a:r>
            <a:endParaRPr lang="es-ES" noProof="1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Subtítulo</a:t>
            </a:r>
            <a:endParaRPr lang="es-ES" noProof="1"/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748" r="13669" b="-1425"/>
          <a:stretch/>
        </p:blipFill>
        <p:spPr>
          <a:xfrm>
            <a:off x="1418491" y="1324708"/>
            <a:ext cx="5861539" cy="3997569"/>
          </a:xfr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noProof="1" smtClean="0"/>
              <a:t>El recorrido</a:t>
            </a:r>
            <a:endParaRPr lang="es-ES" noProof="1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9"/>
          <a:stretch/>
        </p:blipFill>
        <p:spPr>
          <a:xfrm>
            <a:off x="3609914" y="1676400"/>
            <a:ext cx="4514179" cy="4572000"/>
          </a:xfrm>
        </p:spPr>
      </p:pic>
    </p:spTree>
    <p:extLst>
      <p:ext uri="{BB962C8B-B14F-4D97-AF65-F5344CB8AC3E}">
        <p14:creationId xmlns:p14="http://schemas.microsoft.com/office/powerpoint/2010/main" val="10113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027401"/>
            <a:ext cx="7586963" cy="4267666"/>
          </a:xfrm>
        </p:spPr>
      </p:pic>
      <p:pic>
        <p:nvPicPr>
          <p:cNvPr id="5" name="Marcador de posición de imagen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31" y="3765428"/>
            <a:ext cx="3928819" cy="2209960"/>
          </a:xfrm>
        </p:spPr>
      </p:pic>
      <p:sp>
        <p:nvSpPr>
          <p:cNvPr id="7" name="Marcador de posición de texto 2"/>
          <p:cNvSpPr txBox="1">
            <a:spLocks/>
          </p:cNvSpPr>
          <p:nvPr/>
        </p:nvSpPr>
        <p:spPr>
          <a:xfrm>
            <a:off x="2665413" y="5410200"/>
            <a:ext cx="68580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noProof="1" smtClean="0"/>
              <a:t>Martes taller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r="8101"/>
          <a:stretch/>
        </p:blipFill>
        <p:spPr>
          <a:xfrm>
            <a:off x="1876865" y="453871"/>
            <a:ext cx="3753616" cy="2550777"/>
          </a:xfrm>
        </p:spPr>
      </p:pic>
      <p:pic>
        <p:nvPicPr>
          <p:cNvPr id="7" name="Marcador de posición de imagen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r="8117"/>
          <a:stretch>
            <a:fillRect/>
          </a:stretch>
        </p:blipFill>
        <p:spPr/>
      </p:pic>
      <p:pic>
        <p:nvPicPr>
          <p:cNvPr id="8" name="Marcador de posición de imagen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r="7957"/>
          <a:stretch>
            <a:fillRect/>
          </a:stretch>
        </p:blipFill>
        <p:spPr>
          <a:xfrm>
            <a:off x="1876865" y="3731841"/>
            <a:ext cx="3706757" cy="2480426"/>
          </a:xfrm>
        </p:spPr>
      </p:pic>
      <p:pic>
        <p:nvPicPr>
          <p:cNvPr id="9" name="Marcador de posición de imagen 8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" b="5277"/>
          <a:stretch>
            <a:fillRect/>
          </a:stretch>
        </p:blipFill>
        <p:spPr/>
      </p:pic>
      <p:sp>
        <p:nvSpPr>
          <p:cNvPr id="10" name="Marcador de posición de texto 2"/>
          <p:cNvSpPr txBox="1">
            <a:spLocks/>
          </p:cNvSpPr>
          <p:nvPr/>
        </p:nvSpPr>
        <p:spPr>
          <a:xfrm>
            <a:off x="4999238" y="3135924"/>
            <a:ext cx="68580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noProof="1" smtClean="0"/>
              <a:t>Miercoles de rincones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b="11568"/>
          <a:stretch>
            <a:fillRect/>
          </a:stretch>
        </p:blipFill>
        <p:spPr/>
      </p:pic>
      <p:pic>
        <p:nvPicPr>
          <p:cNvPr id="7" name="Marcador de posición de imagen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b="11568"/>
          <a:stretch>
            <a:fillRect/>
          </a:stretch>
        </p:blipFill>
        <p:spPr/>
      </p:pic>
      <p:pic>
        <p:nvPicPr>
          <p:cNvPr id="8" name="Marcador de posición de imagen 7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11581"/>
          <a:stretch>
            <a:fillRect/>
          </a:stretch>
        </p:blipFill>
        <p:spPr/>
      </p:pic>
      <p:sp>
        <p:nvSpPr>
          <p:cNvPr id="5" name="Marcador de posición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Cierre</a:t>
            </a:r>
            <a:r>
              <a:rPr lang="en-US" dirty="0" smtClean="0"/>
              <a:t> </a:t>
            </a:r>
            <a:r>
              <a:rPr lang="en-US" dirty="0" err="1" smtClean="0"/>
              <a:t>visita</a:t>
            </a:r>
            <a:r>
              <a:rPr lang="en-US" dirty="0" smtClean="0"/>
              <a:t> al 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noProof="1" smtClean="0"/>
              <a:t>Ganadores de la semana</a:t>
            </a:r>
            <a:endParaRPr lang="es-ES" noProof="1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1" y="447869"/>
            <a:ext cx="9202615" cy="4638481"/>
          </a:xfrm>
        </p:spPr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ÁlbumHojas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_TP103488834.potx" id="{2F4D0A72-4FCE-427C-93B9-EF1FFA2C7D9F}" vid="{7F2DD387-3AD9-4911-8151-E742F590FE64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Álbum de fotos familiar (diseño natural con hojas)</Template>
  <TotalTime>0</TotalTime>
  <Words>25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Cambria</vt:lpstr>
      <vt:lpstr>ÁlbumHojas_16x9</vt:lpstr>
      <vt:lpstr>Practica del 31 de Marzo al 4 de Abril</vt:lpstr>
      <vt:lpstr>El recorrido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2014-05-22T02:11:39Z</dcterms:created>
  <dcterms:modified xsi:type="dcterms:W3CDTF">2014-05-22T04:47:39Z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