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25D4CEB-63EB-4204-8314-111CE74C6174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E2D2099-2DAE-4F34-A3D4-504393A8722E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Mi practica docente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Alicia Arredondo Mendoza #6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8</Words>
  <Application>Microsoft Office PowerPoint</Application>
  <PresentationFormat>Presentación en pantalla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Mi practica docente</vt:lpstr>
      <vt:lpstr>Diapositiva 2</vt:lpstr>
      <vt:lpstr>Diapositiva 3</vt:lpstr>
      <vt:lpstr>Diapositiva 4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practica docente</dc:title>
  <dc:creator>Alicia Mendoza</dc:creator>
  <cp:lastModifiedBy>Alicia Mendoza</cp:lastModifiedBy>
  <cp:revision>1</cp:revision>
  <dcterms:created xsi:type="dcterms:W3CDTF">2014-05-22T02:23:47Z</dcterms:created>
  <dcterms:modified xsi:type="dcterms:W3CDTF">2014-05-22T02:24:26Z</dcterms:modified>
</cp:coreProperties>
</file>