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57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30A3C-50F9-49EB-9C2C-A5F1120C0A4A}" type="datetimeFigureOut">
              <a:rPr lang="es-MX" smtClean="0"/>
              <a:t>16/04/2014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1A153-A691-4DCC-8956-A89947EA664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encrypted-tbn3.gstatic.com/images?q=tbn:ANd9GcQvn7UAdOITIhXV1xHGoyKAHN4ruadFpyQsPLppwZGAv66QQ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96536" cy="703833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84176" y="1340768"/>
            <a:ext cx="7772400" cy="1470025"/>
          </a:xfrm>
        </p:spPr>
        <p:txBody>
          <a:bodyPr>
            <a:noAutofit/>
          </a:bodyPr>
          <a:lstStyle/>
          <a:p>
            <a:r>
              <a:rPr lang="es-MX" sz="6600" b="1" i="1" dirty="0" smtClean="0">
                <a:solidFill>
                  <a:srgbClr val="00B050"/>
                </a:solidFill>
                <a:latin typeface="Champagne &amp; Limousines" pitchFamily="34" charset="0"/>
                <a:ea typeface="Champagne &amp; Limousines" pitchFamily="34" charset="0"/>
              </a:rPr>
              <a:t>Unidad didáctica:</a:t>
            </a:r>
            <a:br>
              <a:rPr lang="es-MX" sz="6600" b="1" i="1" dirty="0" smtClean="0">
                <a:solidFill>
                  <a:srgbClr val="00B050"/>
                </a:solidFill>
                <a:latin typeface="Champagne &amp; Limousines" pitchFamily="34" charset="0"/>
                <a:ea typeface="Champagne &amp; Limousines" pitchFamily="34" charset="0"/>
              </a:rPr>
            </a:br>
            <a:r>
              <a:rPr lang="es-MX" sz="6600" b="1" i="1" dirty="0" err="1" smtClean="0">
                <a:solidFill>
                  <a:srgbClr val="00B050"/>
                </a:solidFill>
                <a:latin typeface="Champagne &amp; Limousines" pitchFamily="34" charset="0"/>
                <a:ea typeface="Champagne &amp; Limousines" pitchFamily="34" charset="0"/>
              </a:rPr>
              <a:t>Cinepolis</a:t>
            </a:r>
            <a:r>
              <a:rPr lang="es-MX" sz="6600" b="1" i="1" dirty="0" smtClean="0">
                <a:solidFill>
                  <a:srgbClr val="00B050"/>
                </a:solidFill>
                <a:latin typeface="Champagne &amp; Limousines" pitchFamily="34" charset="0"/>
                <a:ea typeface="Champagne &amp; Limousines" pitchFamily="34" charset="0"/>
              </a:rPr>
              <a:t>.</a:t>
            </a:r>
            <a:endParaRPr lang="es-MX" sz="6600" b="1" i="1" dirty="0">
              <a:solidFill>
                <a:srgbClr val="00B050"/>
              </a:solidFill>
              <a:latin typeface="Champagne &amp; Limousines" pitchFamily="34" charset="0"/>
              <a:ea typeface="Champagne &amp; Limousines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39752" y="4005064"/>
            <a:ext cx="5608712" cy="1991072"/>
          </a:xfrm>
        </p:spPr>
        <p:txBody>
          <a:bodyPr>
            <a:normAutofit lnSpcReduction="10000"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Jardín de niños Dora González de Madero.  </a:t>
            </a:r>
          </a:p>
          <a:p>
            <a:r>
              <a:rPr lang="es-MX" sz="4000" dirty="0" smtClean="0">
                <a:solidFill>
                  <a:schemeClr val="bg1"/>
                </a:solidFill>
              </a:rPr>
              <a:t> 2º   “B”</a:t>
            </a:r>
            <a:endParaRPr lang="es-MX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Qvn7UAdOITIhXV1xHGoyKAHN4ruadFpyQsPLppwZGAv66QQ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96536" cy="7038336"/>
          </a:xfrm>
          <a:prstGeom prst="rect">
            <a:avLst/>
          </a:prstGeom>
          <a:noFill/>
        </p:spPr>
      </p:pic>
      <p:pic>
        <p:nvPicPr>
          <p:cNvPr id="3" name="2 Imagen" descr="CAM00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836712"/>
            <a:ext cx="6984776" cy="52385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Qvn7UAdOITIhXV1xHGoyKAHN4ruadFpyQsPLppwZGAv66QQ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96536" cy="7038336"/>
          </a:xfrm>
          <a:prstGeom prst="rect">
            <a:avLst/>
          </a:prstGeom>
          <a:noFill/>
        </p:spPr>
      </p:pic>
      <p:pic>
        <p:nvPicPr>
          <p:cNvPr id="3" name="2 Imagen" descr="CAM00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3384376" cy="253828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CAM00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384376"/>
            <a:ext cx="4668011" cy="350100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4 Imagen" descr="CAM008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005064"/>
            <a:ext cx="3419872" cy="256490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5 Imagen" descr="CAM008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188640"/>
            <a:ext cx="3995936" cy="299695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Qvn7UAdOITIhXV1xHGoyKAHN4ruadFpyQsPLppwZGAv66QQ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96536" cy="7038336"/>
          </a:xfrm>
          <a:prstGeom prst="rect">
            <a:avLst/>
          </a:prstGeom>
          <a:noFill/>
        </p:spPr>
      </p:pic>
      <p:pic>
        <p:nvPicPr>
          <p:cNvPr id="3" name="2 Imagen" descr="CAM00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392488" cy="329436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3 Imagen" descr="CAM008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131078"/>
            <a:ext cx="3635896" cy="27269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4 Imagen" descr="CAM008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915054"/>
            <a:ext cx="3923928" cy="294294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5 Imagen" descr="CAM008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548680"/>
            <a:ext cx="3491880" cy="261891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Qvn7UAdOITIhXV1xHGoyKAHN4ruadFpyQsPLppwZGAv66QQ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96536" cy="7038336"/>
          </a:xfrm>
          <a:prstGeom prst="rect">
            <a:avLst/>
          </a:prstGeom>
          <a:noFill/>
        </p:spPr>
      </p:pic>
      <p:pic>
        <p:nvPicPr>
          <p:cNvPr id="3" name="2 Imagen" descr="CAM00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64096"/>
            <a:ext cx="3651870" cy="486916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3 Imagen" descr="CAM008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4664"/>
            <a:ext cx="4067944" cy="305095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4 Imagen" descr="CAM008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5568" y="4149080"/>
            <a:ext cx="3888432" cy="253828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Qvn7UAdOITIhXV1xHGoyKAHN4ruadFpyQsPLppwZGAv66QQ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96536" cy="7038336"/>
          </a:xfrm>
          <a:prstGeom prst="rect">
            <a:avLst/>
          </a:prstGeom>
          <a:noFill/>
        </p:spPr>
      </p:pic>
      <p:pic>
        <p:nvPicPr>
          <p:cNvPr id="3" name="2 Imagen" descr="CAM00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672408" cy="27543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CAM00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833664"/>
            <a:ext cx="4032448" cy="302433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5" name="4 Imagen" descr="CAM00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717032"/>
            <a:ext cx="3851920" cy="28889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5 Imagen" descr="CAM008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04664"/>
            <a:ext cx="3923928" cy="294294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Qvn7UAdOITIhXV1xHGoyKAHN4ruadFpyQsPLppwZGAv66QQ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96536" cy="7038336"/>
          </a:xfrm>
          <a:prstGeom prst="rect">
            <a:avLst/>
          </a:prstGeom>
          <a:noFill/>
        </p:spPr>
      </p:pic>
      <p:pic>
        <p:nvPicPr>
          <p:cNvPr id="3" name="2 Imagen" descr="CAM00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9308"/>
            <a:ext cx="3600400" cy="27003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3 Imagen" descr="CAM00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980728"/>
            <a:ext cx="4011910" cy="5349213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4 Imagen" descr="CAM008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933056"/>
            <a:ext cx="3600400" cy="266091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Qvn7UAdOITIhXV1xHGoyKAHN4ruadFpyQsPLppwZGAv66QQ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396536" cy="7038336"/>
          </a:xfrm>
          <a:prstGeom prst="rect">
            <a:avLst/>
          </a:prstGeom>
          <a:noFill/>
        </p:spPr>
      </p:pic>
      <p:pic>
        <p:nvPicPr>
          <p:cNvPr id="3" name="2 Imagen" descr="CAM00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92696"/>
            <a:ext cx="3347864" cy="251089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3 Imagen" descr="CAM00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4572000" cy="3429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4 Imagen" descr="CAM00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548680"/>
            <a:ext cx="3563888" cy="267291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5 Imagen" descr="CAM008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789040"/>
            <a:ext cx="3851920" cy="288894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</Words>
  <Application>Microsoft Office PowerPoint</Application>
  <PresentationFormat>Presentación en pantalla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Unidad didáctica: Cinepolis.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didáctica: Cinepolis.</dc:title>
  <dc:creator>Marilu Alvarez</dc:creator>
  <cp:lastModifiedBy>Marilu Alvarez</cp:lastModifiedBy>
  <cp:revision>1</cp:revision>
  <dcterms:created xsi:type="dcterms:W3CDTF">2014-04-17T03:35:21Z</dcterms:created>
  <dcterms:modified xsi:type="dcterms:W3CDTF">2014-04-17T04:33:23Z</dcterms:modified>
</cp:coreProperties>
</file>