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5" r:id="rId7"/>
    <p:sldId id="264" r:id="rId8"/>
    <p:sldId id="258" r:id="rId9"/>
    <p:sldId id="26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0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1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27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7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4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76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9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0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20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6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4643-AD91-47DE-B5A3-76DB68A15CD0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720C-4DB4-47D3-B02A-1DA6AAD2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93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943654"/>
            <a:ext cx="7344816" cy="50056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KG True Colors" panose="02000506000000020003" pitchFamily="2" charset="0"/>
              </a:rPr>
              <a:t>Jornada de observación y practica docente durante el periodo escolar del:</a:t>
            </a:r>
          </a:p>
          <a:p>
            <a:pPr algn="ctr"/>
            <a:endParaRPr lang="es-MX" sz="3600" dirty="0" smtClean="0">
              <a:latin typeface="KG True Colors" panose="02000506000000020003" pitchFamily="2" charset="0"/>
            </a:endParaRPr>
          </a:p>
          <a:p>
            <a:pPr algn="ctr"/>
            <a:r>
              <a:rPr lang="es-MX" sz="3600" dirty="0" smtClean="0">
                <a:latin typeface="KG True Colors" panose="02000506000000020003" pitchFamily="2" charset="0"/>
              </a:rPr>
              <a:t>31 de marzo al 4 de abril del 2014</a:t>
            </a:r>
          </a:p>
          <a:p>
            <a:pPr algn="ctr"/>
            <a:endParaRPr lang="es-MX" sz="3600" dirty="0">
              <a:latin typeface="KG True Colors" panose="02000506000000020003" pitchFamily="2" charset="0"/>
            </a:endParaRPr>
          </a:p>
          <a:p>
            <a:pPr algn="ctr"/>
            <a:r>
              <a:rPr lang="es-MX" sz="3600" dirty="0" smtClean="0">
                <a:latin typeface="KG True Colors" panose="02000506000000020003" pitchFamily="2" charset="0"/>
              </a:rPr>
              <a:t>Jardín de Niños</a:t>
            </a:r>
          </a:p>
          <a:p>
            <a:pPr algn="ctr"/>
            <a:r>
              <a:rPr lang="es-MX" sz="3600" dirty="0" smtClean="0">
                <a:latin typeface="KG True Colors" panose="02000506000000020003" pitchFamily="2" charset="0"/>
              </a:rPr>
              <a:t>“Enrique Martínez y Martínez”</a:t>
            </a:r>
          </a:p>
        </p:txBody>
      </p:sp>
    </p:spTree>
    <p:extLst>
      <p:ext uri="{BB962C8B-B14F-4D97-AF65-F5344CB8AC3E}">
        <p14:creationId xmlns:p14="http://schemas.microsoft.com/office/powerpoint/2010/main" val="341613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6" y="1052736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29153"/>
            <a:ext cx="4235488" cy="317661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947"/>
            <a:ext cx="3895056" cy="292129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8" y="3573016"/>
            <a:ext cx="3887416" cy="29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4355976" cy="245023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37652"/>
            <a:ext cx="4854048" cy="27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3" y="260648"/>
            <a:ext cx="3912436" cy="293432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4"/>
            <a:ext cx="3960440" cy="2970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700808"/>
            <a:ext cx="4631910" cy="34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5"/>
          <a:stretch/>
        </p:blipFill>
        <p:spPr>
          <a:xfrm>
            <a:off x="4328267" y="424841"/>
            <a:ext cx="4636221" cy="28006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" y="188641"/>
            <a:ext cx="4032448" cy="302433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824403" cy="28683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61" y="3501008"/>
            <a:ext cx="3806120" cy="28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20407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772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/>
          <a:stretch/>
        </p:blipFill>
        <p:spPr>
          <a:xfrm rot="10800000">
            <a:off x="971600" y="4312579"/>
            <a:ext cx="2762561" cy="217168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6082" y="859776"/>
            <a:ext cx="3547886" cy="19956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572000" cy="25717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4300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3" y="2780928"/>
            <a:ext cx="4992555" cy="374441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104" y="3424406"/>
            <a:ext cx="3815645" cy="286173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240427" cy="318032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8" y="404664"/>
            <a:ext cx="3429371" cy="25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</Words>
  <Application>Microsoft Office PowerPoint</Application>
  <PresentationFormat>Presentación en pantalla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</dc:creator>
  <cp:lastModifiedBy>Ale</cp:lastModifiedBy>
  <cp:revision>5</cp:revision>
  <dcterms:created xsi:type="dcterms:W3CDTF">2014-05-05T07:33:36Z</dcterms:created>
  <dcterms:modified xsi:type="dcterms:W3CDTF">2014-05-25T08:39:49Z</dcterms:modified>
</cp:coreProperties>
</file>