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3D1985-104D-400C-91FC-EAE1A33AF73F}" type="datetimeFigureOut">
              <a:rPr lang="es-MX" smtClean="0"/>
              <a:pPr/>
              <a:t>24/05/2014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1CCDE7-5BEE-4E4A-AABC-59BB727A8E3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Jornada de  práctica 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Alejandra Laguna Rodríguez</a:t>
            </a:r>
          </a:p>
          <a:p>
            <a:r>
              <a:rPr lang="es-MX" dirty="0" smtClean="0"/>
              <a:t>Jardín de niños “México Independiente”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indagación </a:t>
            </a:r>
            <a:endParaRPr lang="es-MX" dirty="0"/>
          </a:p>
        </p:txBody>
      </p:sp>
      <p:pic>
        <p:nvPicPr>
          <p:cNvPr id="3" name="2 Imagen" descr="SAM_7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916832"/>
            <a:ext cx="2531840" cy="1687893"/>
          </a:xfrm>
          <a:prstGeom prst="rect">
            <a:avLst/>
          </a:prstGeom>
        </p:spPr>
      </p:pic>
      <p:pic>
        <p:nvPicPr>
          <p:cNvPr id="4" name="3 Imagen" descr="SAM_7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80928"/>
            <a:ext cx="2531840" cy="1687893"/>
          </a:xfrm>
          <a:prstGeom prst="rect">
            <a:avLst/>
          </a:prstGeom>
        </p:spPr>
      </p:pic>
      <p:pic>
        <p:nvPicPr>
          <p:cNvPr id="5" name="4 Imagen" descr="SAM_7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581128"/>
            <a:ext cx="2531840" cy="1687893"/>
          </a:xfrm>
          <a:prstGeom prst="rect">
            <a:avLst/>
          </a:prstGeom>
        </p:spPr>
      </p:pic>
      <p:pic>
        <p:nvPicPr>
          <p:cNvPr id="6" name="5 Imagen" descr="SAM_7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645024"/>
            <a:ext cx="2531840" cy="1687893"/>
          </a:xfrm>
          <a:prstGeom prst="rect">
            <a:avLst/>
          </a:prstGeom>
        </p:spPr>
      </p:pic>
      <p:pic>
        <p:nvPicPr>
          <p:cNvPr id="7" name="6 Imagen" descr="SAM_79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700808"/>
            <a:ext cx="2531840" cy="16878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Rincón de letras </a:t>
            </a:r>
            <a:endParaRPr lang="es-MX" dirty="0"/>
          </a:p>
        </p:txBody>
      </p:sp>
      <p:pic>
        <p:nvPicPr>
          <p:cNvPr id="3" name="2 Imagen" descr="SAM_7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844824"/>
            <a:ext cx="2303748" cy="1535832"/>
          </a:xfrm>
          <a:prstGeom prst="rect">
            <a:avLst/>
          </a:prstGeom>
        </p:spPr>
      </p:pic>
      <p:pic>
        <p:nvPicPr>
          <p:cNvPr id="4" name="3 Imagen" descr="SAM_7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93096"/>
            <a:ext cx="2303748" cy="1535832"/>
          </a:xfrm>
          <a:prstGeom prst="rect">
            <a:avLst/>
          </a:prstGeom>
        </p:spPr>
      </p:pic>
      <p:pic>
        <p:nvPicPr>
          <p:cNvPr id="5" name="4 Imagen" descr="SAM_7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636912"/>
            <a:ext cx="2303748" cy="1535832"/>
          </a:xfrm>
          <a:prstGeom prst="rect">
            <a:avLst/>
          </a:prstGeom>
        </p:spPr>
      </p:pic>
      <p:pic>
        <p:nvPicPr>
          <p:cNvPr id="6" name="5 Imagen" descr="SAM_79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365104"/>
            <a:ext cx="2303748" cy="1535832"/>
          </a:xfrm>
          <a:prstGeom prst="rect">
            <a:avLst/>
          </a:prstGeom>
        </p:spPr>
      </p:pic>
      <p:pic>
        <p:nvPicPr>
          <p:cNvPr id="8" name="7 Imagen" descr="SAM_79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16832"/>
            <a:ext cx="2303748" cy="1535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Rincón para contar </a:t>
            </a:r>
            <a:endParaRPr lang="es-MX" dirty="0"/>
          </a:p>
        </p:txBody>
      </p:sp>
      <p:pic>
        <p:nvPicPr>
          <p:cNvPr id="3" name="2 Imagen" descr="SAM_7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149080"/>
            <a:ext cx="2303748" cy="1535832"/>
          </a:xfrm>
          <a:prstGeom prst="rect">
            <a:avLst/>
          </a:prstGeom>
        </p:spPr>
      </p:pic>
      <p:pic>
        <p:nvPicPr>
          <p:cNvPr id="4" name="3 Imagen" descr="SAM_7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725144"/>
            <a:ext cx="2519772" cy="1679848"/>
          </a:xfrm>
          <a:prstGeom prst="rect">
            <a:avLst/>
          </a:prstGeom>
        </p:spPr>
      </p:pic>
      <p:pic>
        <p:nvPicPr>
          <p:cNvPr id="5" name="4 Imagen" descr="SAM_7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348880"/>
            <a:ext cx="2519772" cy="1679848"/>
          </a:xfrm>
          <a:prstGeom prst="rect">
            <a:avLst/>
          </a:prstGeom>
        </p:spPr>
      </p:pic>
      <p:pic>
        <p:nvPicPr>
          <p:cNvPr id="6" name="5 Imagen" descr="SAM_79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060848"/>
            <a:ext cx="2519772" cy="16798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Rincón de destreza </a:t>
            </a:r>
            <a:endParaRPr lang="es-MX" dirty="0"/>
          </a:p>
        </p:txBody>
      </p:sp>
      <p:pic>
        <p:nvPicPr>
          <p:cNvPr id="3" name="2 Imagen" descr="SAM_7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2411760" cy="1607840"/>
          </a:xfrm>
          <a:prstGeom prst="rect">
            <a:avLst/>
          </a:prstGeom>
        </p:spPr>
      </p:pic>
      <p:pic>
        <p:nvPicPr>
          <p:cNvPr id="4" name="3 Imagen" descr="SAM_7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2411760" cy="1607840"/>
          </a:xfrm>
          <a:prstGeom prst="rect">
            <a:avLst/>
          </a:prstGeom>
        </p:spPr>
      </p:pic>
      <p:pic>
        <p:nvPicPr>
          <p:cNvPr id="5" name="4 Imagen" descr="SAM_7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581128"/>
            <a:ext cx="2411760" cy="1607840"/>
          </a:xfrm>
          <a:prstGeom prst="rect">
            <a:avLst/>
          </a:prstGeom>
        </p:spPr>
      </p:pic>
      <p:pic>
        <p:nvPicPr>
          <p:cNvPr id="6" name="5 Imagen" descr="SAM_79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060848"/>
            <a:ext cx="2411760" cy="1607840"/>
          </a:xfrm>
          <a:prstGeom prst="rect">
            <a:avLst/>
          </a:prstGeom>
        </p:spPr>
      </p:pic>
      <p:pic>
        <p:nvPicPr>
          <p:cNvPr id="7" name="6 Imagen" descr="SAM_79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005064"/>
            <a:ext cx="2411760" cy="1607840"/>
          </a:xfrm>
          <a:prstGeom prst="rect">
            <a:avLst/>
          </a:prstGeom>
        </p:spPr>
      </p:pic>
      <p:pic>
        <p:nvPicPr>
          <p:cNvPr id="8" name="7 Imagen" descr="SAM_79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1628800"/>
            <a:ext cx="2411760" cy="1607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Taller “Realizando un tamal”</a:t>
            </a:r>
            <a:endParaRPr lang="es-MX" dirty="0"/>
          </a:p>
        </p:txBody>
      </p:sp>
      <p:pic>
        <p:nvPicPr>
          <p:cNvPr id="3" name="2 Imagen" descr="SAM_7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2519772" cy="1679848"/>
          </a:xfrm>
          <a:prstGeom prst="rect">
            <a:avLst/>
          </a:prstGeom>
        </p:spPr>
      </p:pic>
      <p:pic>
        <p:nvPicPr>
          <p:cNvPr id="16" name="15 Imagen" descr="SAM_7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844824"/>
            <a:ext cx="2519772" cy="1679848"/>
          </a:xfrm>
          <a:prstGeom prst="rect">
            <a:avLst/>
          </a:prstGeom>
        </p:spPr>
      </p:pic>
      <p:pic>
        <p:nvPicPr>
          <p:cNvPr id="17" name="16 Imagen" descr="SAM_7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581128"/>
            <a:ext cx="2519772" cy="1679848"/>
          </a:xfrm>
          <a:prstGeom prst="rect">
            <a:avLst/>
          </a:prstGeom>
        </p:spPr>
      </p:pic>
      <p:pic>
        <p:nvPicPr>
          <p:cNvPr id="18" name="17 Imagen" descr="SAM_7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725144"/>
            <a:ext cx="2519772" cy="1679848"/>
          </a:xfrm>
          <a:prstGeom prst="rect">
            <a:avLst/>
          </a:prstGeom>
        </p:spPr>
      </p:pic>
      <p:pic>
        <p:nvPicPr>
          <p:cNvPr id="19" name="18 Imagen" descr="SAM_79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437112"/>
            <a:ext cx="2519772" cy="1679848"/>
          </a:xfrm>
          <a:prstGeom prst="rect">
            <a:avLst/>
          </a:prstGeom>
        </p:spPr>
      </p:pic>
      <p:pic>
        <p:nvPicPr>
          <p:cNvPr id="21" name="20 Imagen" descr="SAM_79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844824"/>
            <a:ext cx="2519772" cy="16798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Juego simbólico</a:t>
            </a:r>
            <a:endParaRPr lang="es-MX" dirty="0"/>
          </a:p>
        </p:txBody>
      </p:sp>
      <p:pic>
        <p:nvPicPr>
          <p:cNvPr id="4" name="3 Imagen" descr="SAM_8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2519772" cy="1679848"/>
          </a:xfrm>
          <a:prstGeom prst="rect">
            <a:avLst/>
          </a:prstGeom>
        </p:spPr>
      </p:pic>
      <p:pic>
        <p:nvPicPr>
          <p:cNvPr id="5" name="4 Imagen" descr="SAM_8020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653136"/>
            <a:ext cx="2519772" cy="1679848"/>
          </a:xfrm>
          <a:prstGeom prst="rect">
            <a:avLst/>
          </a:prstGeom>
        </p:spPr>
      </p:pic>
      <p:pic>
        <p:nvPicPr>
          <p:cNvPr id="6" name="5 Imagen" descr="SAM_8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47864" y="4221088"/>
            <a:ext cx="2519772" cy="1679848"/>
          </a:xfrm>
          <a:prstGeom prst="rect">
            <a:avLst/>
          </a:prstGeom>
        </p:spPr>
      </p:pic>
      <p:pic>
        <p:nvPicPr>
          <p:cNvPr id="7" name="6 Imagen" descr="SAM_8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556792"/>
            <a:ext cx="2519772" cy="1679848"/>
          </a:xfrm>
          <a:prstGeom prst="rect">
            <a:avLst/>
          </a:prstGeom>
        </p:spPr>
      </p:pic>
      <p:pic>
        <p:nvPicPr>
          <p:cNvPr id="8" name="7 Imagen" descr="SAM_8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96434" y="1976754"/>
            <a:ext cx="2519772" cy="1679848"/>
          </a:xfrm>
          <a:prstGeom prst="rect">
            <a:avLst/>
          </a:prstGeom>
        </p:spPr>
      </p:pic>
      <p:pic>
        <p:nvPicPr>
          <p:cNvPr id="9" name="8 Imagen" descr="SAM_80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228184" y="1556792"/>
            <a:ext cx="2519772" cy="16798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</TotalTime>
  <Words>33</Words>
  <Application>Microsoft Office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Intermedio</vt:lpstr>
      <vt:lpstr>Jornada de  práctica  </vt:lpstr>
      <vt:lpstr>Proceso de indagación </vt:lpstr>
      <vt:lpstr>Rincón de letras </vt:lpstr>
      <vt:lpstr>Rincón para contar </vt:lpstr>
      <vt:lpstr>Rincón de destreza </vt:lpstr>
      <vt:lpstr>Taller “Realizando un tamal”</vt:lpstr>
      <vt:lpstr>Juego simbólico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 práctica  31 de marzo al 04 de abril</dc:title>
  <dc:creator>Ale</dc:creator>
  <cp:lastModifiedBy>Ale</cp:lastModifiedBy>
  <cp:revision>2</cp:revision>
  <dcterms:created xsi:type="dcterms:W3CDTF">2014-04-10T02:18:54Z</dcterms:created>
  <dcterms:modified xsi:type="dcterms:W3CDTF">2014-05-24T20:28:40Z</dcterms:modified>
</cp:coreProperties>
</file>