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692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3ED-B5C2-4EA8-BEBE-F684463134D8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2ABF-F187-4416-BE0A-4DCD99BE5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52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3ED-B5C2-4EA8-BEBE-F684463134D8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2ABF-F187-4416-BE0A-4DCD99BE5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48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3ED-B5C2-4EA8-BEBE-F684463134D8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2ABF-F187-4416-BE0A-4DCD99BE5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37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3ED-B5C2-4EA8-BEBE-F684463134D8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2ABF-F187-4416-BE0A-4DCD99BE5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759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3ED-B5C2-4EA8-BEBE-F684463134D8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2ABF-F187-4416-BE0A-4DCD99BE5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600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3ED-B5C2-4EA8-BEBE-F684463134D8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2ABF-F187-4416-BE0A-4DCD99BE5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620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3ED-B5C2-4EA8-BEBE-F684463134D8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2ABF-F187-4416-BE0A-4DCD99BE5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218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3ED-B5C2-4EA8-BEBE-F684463134D8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2ABF-F187-4416-BE0A-4DCD99BE5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68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3ED-B5C2-4EA8-BEBE-F684463134D8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2ABF-F187-4416-BE0A-4DCD99BE5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939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3ED-B5C2-4EA8-BEBE-F684463134D8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2ABF-F187-4416-BE0A-4DCD99BE5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019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3ED-B5C2-4EA8-BEBE-F684463134D8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2ABF-F187-4416-BE0A-4DCD99BE5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460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513ED-B5C2-4EA8-BEBE-F684463134D8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2ABF-F187-4416-BE0A-4DCD99BE5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903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ana gabriela\Pictures\jardin 4 año\IMG_5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5822" y="706803"/>
            <a:ext cx="3917327" cy="29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ana gabriela\Pictures\jardin 4 año\IMG_5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14954" y="421550"/>
            <a:ext cx="6471792" cy="48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ana gabriela\Pictures\jardin 4 año\IMG_5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492" y="3890837"/>
            <a:ext cx="3258697" cy="244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0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ana gabriela\Pictures\jardin 4 año\IMG_5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1372" y="514487"/>
            <a:ext cx="4115894" cy="308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ana gabriela\Pictures\jardin 4 año\IMG_5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4412924" cy="588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9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ana gabriela\Pictures\jardin 4 año\IMG_51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" t="4583" r="113" b="27323"/>
          <a:stretch/>
        </p:blipFill>
        <p:spPr bwMode="auto">
          <a:xfrm>
            <a:off x="-4275" y="83"/>
            <a:ext cx="9148275" cy="697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6649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Presentación en pantalla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gabriela</dc:creator>
  <cp:lastModifiedBy>diana gabriela</cp:lastModifiedBy>
  <cp:revision>2</cp:revision>
  <dcterms:created xsi:type="dcterms:W3CDTF">2014-05-25T01:45:46Z</dcterms:created>
  <dcterms:modified xsi:type="dcterms:W3CDTF">2014-05-25T02:00:26Z</dcterms:modified>
</cp:coreProperties>
</file>