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1" r:id="rId3"/>
    <p:sldId id="257" r:id="rId4"/>
    <p:sldId id="258" r:id="rId5"/>
    <p:sldId id="259" r:id="rId6"/>
    <p:sldId id="260" r:id="rId7"/>
    <p:sldId id="262" r:id="rId8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79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36700-FDF3-4079-83B3-24F372F5DFD2}" type="datetimeFigureOut">
              <a:rPr lang="es-MX" smtClean="0"/>
              <a:t>25/05/2014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A8E1D-D236-482D-993F-9CFFA8AA49D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94151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36700-FDF3-4079-83B3-24F372F5DFD2}" type="datetimeFigureOut">
              <a:rPr lang="es-MX" smtClean="0"/>
              <a:t>25/05/2014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A8E1D-D236-482D-993F-9CFFA8AA49D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873728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36700-FDF3-4079-83B3-24F372F5DFD2}" type="datetimeFigureOut">
              <a:rPr lang="es-MX" smtClean="0"/>
              <a:t>25/05/2014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A8E1D-D236-482D-993F-9CFFA8AA49D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32921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36700-FDF3-4079-83B3-24F372F5DFD2}" type="datetimeFigureOut">
              <a:rPr lang="es-MX" smtClean="0"/>
              <a:t>25/05/2014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A8E1D-D236-482D-993F-9CFFA8AA49D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69134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36700-FDF3-4079-83B3-24F372F5DFD2}" type="datetimeFigureOut">
              <a:rPr lang="es-MX" smtClean="0"/>
              <a:t>25/05/2014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A8E1D-D236-482D-993F-9CFFA8AA49D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92116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36700-FDF3-4079-83B3-24F372F5DFD2}" type="datetimeFigureOut">
              <a:rPr lang="es-MX" smtClean="0"/>
              <a:t>25/05/2014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A8E1D-D236-482D-993F-9CFFA8AA49D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20863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36700-FDF3-4079-83B3-24F372F5DFD2}" type="datetimeFigureOut">
              <a:rPr lang="es-MX" smtClean="0"/>
              <a:t>25/05/2014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A8E1D-D236-482D-993F-9CFFA8AA49D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574943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36700-FDF3-4079-83B3-24F372F5DFD2}" type="datetimeFigureOut">
              <a:rPr lang="es-MX" smtClean="0"/>
              <a:t>25/05/2014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A8E1D-D236-482D-993F-9CFFA8AA49D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52892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36700-FDF3-4079-83B3-24F372F5DFD2}" type="datetimeFigureOut">
              <a:rPr lang="es-MX" smtClean="0"/>
              <a:t>25/05/2014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A8E1D-D236-482D-993F-9CFFA8AA49D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40247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36700-FDF3-4079-83B3-24F372F5DFD2}" type="datetimeFigureOut">
              <a:rPr lang="es-MX" smtClean="0"/>
              <a:t>25/05/2014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A8E1D-D236-482D-993F-9CFFA8AA49D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66272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36700-FDF3-4079-83B3-24F372F5DFD2}" type="datetimeFigureOut">
              <a:rPr lang="es-MX" smtClean="0"/>
              <a:t>25/05/2014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A8E1D-D236-482D-993F-9CFFA8AA49D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73402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736700-FDF3-4079-83B3-24F372F5DFD2}" type="datetimeFigureOut">
              <a:rPr lang="es-MX" smtClean="0"/>
              <a:t>25/05/2014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6A8E1D-D236-482D-993F-9CFFA8AA49D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67538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Modalidad: Unidad </a:t>
            </a:r>
            <a:endParaRPr lang="es-MX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MX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Aeropuerto “Plan de Guadalupe”</a:t>
            </a:r>
            <a:endParaRPr lang="es-MX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6084168" y="6479653"/>
            <a:ext cx="3204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Magdalena Servin Pineda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8868605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433115" y="201884"/>
            <a:ext cx="3481197" cy="3117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09"/>
            <a:ext cx="3779912" cy="3956992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628" y="3356992"/>
            <a:ext cx="4588891" cy="3501008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0"/>
            <a:ext cx="2736303" cy="3356992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04922" y="3908262"/>
            <a:ext cx="3140966" cy="2758510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3501008"/>
            <a:ext cx="3222360" cy="3340019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80366" y="2608758"/>
            <a:ext cx="8229600" cy="1143000"/>
          </a:xfrm>
        </p:spPr>
        <p:txBody>
          <a:bodyPr>
            <a:normAutofit/>
          </a:bodyPr>
          <a:lstStyle/>
          <a:p>
            <a:r>
              <a:rPr lang="es-MX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Juego Dramático </a:t>
            </a:r>
            <a:endParaRPr lang="es-MX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082236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-171400"/>
            <a:ext cx="8229600" cy="1143000"/>
          </a:xfrm>
        </p:spPr>
        <p:txBody>
          <a:bodyPr>
            <a:normAutofit/>
          </a:bodyPr>
          <a:lstStyle/>
          <a:p>
            <a:r>
              <a:rPr lang="es-MX" sz="6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</a:t>
            </a:r>
            <a:r>
              <a:rPr lang="es-MX" sz="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vión </a:t>
            </a:r>
            <a:endParaRPr lang="es-MX" sz="6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179" y="-4572"/>
            <a:ext cx="4198953" cy="3191408"/>
          </a:xfr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78084" cy="3452056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452" y="3215968"/>
            <a:ext cx="5568144" cy="3712096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02" y="3215969"/>
            <a:ext cx="4608410" cy="3642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8686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9" name="8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10 CuadroTexto"/>
          <p:cNvSpPr txBox="1"/>
          <p:nvPr/>
        </p:nvSpPr>
        <p:spPr>
          <a:xfrm>
            <a:off x="3059832" y="5774574"/>
            <a:ext cx="63367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Sala de espera </a:t>
            </a:r>
            <a:endParaRPr lang="es-MX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161754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27775" cy="6858000"/>
          </a:xfr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79338"/>
            <a:ext cx="3635896" cy="3195466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3275856" y="0"/>
            <a:ext cx="38164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Aduana</a:t>
            </a:r>
            <a:endParaRPr lang="es-MX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</a:endParaRPr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-7640"/>
            <a:ext cx="3144876" cy="2423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2005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4 CuadroTexto"/>
          <p:cNvSpPr txBox="1"/>
          <p:nvPr/>
        </p:nvSpPr>
        <p:spPr>
          <a:xfrm>
            <a:off x="3275856" y="29496"/>
            <a:ext cx="37444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Restaurante</a:t>
            </a:r>
            <a:endParaRPr lang="es-MX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352656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Visita al aeropuerto </a:t>
            </a:r>
            <a:endParaRPr lang="es-MX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6" name="5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32693" y="330743"/>
            <a:ext cx="4858817" cy="4193436"/>
          </a:xfr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7" y="3368587"/>
            <a:ext cx="4848064" cy="3636048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415" y="3371952"/>
            <a:ext cx="4848064" cy="3636048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3435" y="0"/>
            <a:ext cx="4956043" cy="3717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54829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57</TotalTime>
  <Words>23</Words>
  <Application>Microsoft Office PowerPoint</Application>
  <PresentationFormat>Presentación en pantalla (4:3)</PresentationFormat>
  <Paragraphs>9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8" baseType="lpstr">
      <vt:lpstr>Tema de Office</vt:lpstr>
      <vt:lpstr>Modalidad: Unidad </vt:lpstr>
      <vt:lpstr>Juego Dramático </vt:lpstr>
      <vt:lpstr>Avión </vt:lpstr>
      <vt:lpstr>Presentación de PowerPoint</vt:lpstr>
      <vt:lpstr>Presentación de PowerPoint</vt:lpstr>
      <vt:lpstr>Presentación de PowerPoint</vt:lpstr>
      <vt:lpstr>Visita al aeropuerto </vt:lpstr>
    </vt:vector>
  </TitlesOfParts>
  <Company>Windows uE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WinuE</dc:creator>
  <cp:lastModifiedBy>WinuE</cp:lastModifiedBy>
  <cp:revision>5</cp:revision>
  <dcterms:created xsi:type="dcterms:W3CDTF">2014-05-25T17:31:35Z</dcterms:created>
  <dcterms:modified xsi:type="dcterms:W3CDTF">2014-05-25T18:29:02Z</dcterms:modified>
</cp:coreProperties>
</file>