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5A53-2CD0-4E58-BA23-0C4DA1AFF981}" type="datetimeFigureOut">
              <a:rPr lang="es-MX" smtClean="0"/>
              <a:t>09/04/2014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DD95-4697-48BE-AEC9-566A0424479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5A53-2CD0-4E58-BA23-0C4DA1AFF981}" type="datetimeFigureOut">
              <a:rPr lang="es-MX" smtClean="0"/>
              <a:t>09/04/2014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DD95-4697-48BE-AEC9-566A0424479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5A53-2CD0-4E58-BA23-0C4DA1AFF981}" type="datetimeFigureOut">
              <a:rPr lang="es-MX" smtClean="0"/>
              <a:t>09/04/2014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DD95-4697-48BE-AEC9-566A0424479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5A53-2CD0-4E58-BA23-0C4DA1AFF981}" type="datetimeFigureOut">
              <a:rPr lang="es-MX" smtClean="0"/>
              <a:t>09/04/2014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DD95-4697-48BE-AEC9-566A0424479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5A53-2CD0-4E58-BA23-0C4DA1AFF981}" type="datetimeFigureOut">
              <a:rPr lang="es-MX" smtClean="0"/>
              <a:t>09/04/2014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DD95-4697-48BE-AEC9-566A0424479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5A53-2CD0-4E58-BA23-0C4DA1AFF981}" type="datetimeFigureOut">
              <a:rPr lang="es-MX" smtClean="0"/>
              <a:t>09/04/2014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DD95-4697-48BE-AEC9-566A0424479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5A53-2CD0-4E58-BA23-0C4DA1AFF981}" type="datetimeFigureOut">
              <a:rPr lang="es-MX" smtClean="0"/>
              <a:t>09/04/2014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DD95-4697-48BE-AEC9-566A0424479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5A53-2CD0-4E58-BA23-0C4DA1AFF981}" type="datetimeFigureOut">
              <a:rPr lang="es-MX" smtClean="0"/>
              <a:t>09/04/2014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DD95-4697-48BE-AEC9-566A0424479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5A53-2CD0-4E58-BA23-0C4DA1AFF981}" type="datetimeFigureOut">
              <a:rPr lang="es-MX" smtClean="0"/>
              <a:t>09/04/2014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DD95-4697-48BE-AEC9-566A0424479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5A53-2CD0-4E58-BA23-0C4DA1AFF981}" type="datetimeFigureOut">
              <a:rPr lang="es-MX" smtClean="0"/>
              <a:t>09/04/2014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DD95-4697-48BE-AEC9-566A0424479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5A53-2CD0-4E58-BA23-0C4DA1AFF981}" type="datetimeFigureOut">
              <a:rPr lang="es-MX" smtClean="0"/>
              <a:t>09/04/2014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DD95-4697-48BE-AEC9-566A0424479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65A53-2CD0-4E58-BA23-0C4DA1AFF981}" type="datetimeFigureOut">
              <a:rPr lang="es-MX" smtClean="0"/>
              <a:t>09/04/2014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DD95-4697-48BE-AEC9-566A04244791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25000" r="-6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Jardín de niños “Margarita Maza de Juárez”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b="1" dirty="0" smtClean="0">
                <a:solidFill>
                  <a:srgbClr val="7030A0"/>
                </a:solidFill>
              </a:rPr>
              <a:t>Práctica del 31 de Marzo al 4 de Abril del 2014.</a:t>
            </a:r>
          </a:p>
          <a:p>
            <a:r>
              <a:rPr lang="es-MX" b="1" dirty="0" err="1" smtClean="0">
                <a:solidFill>
                  <a:srgbClr val="7030A0"/>
                </a:solidFill>
              </a:rPr>
              <a:t>Nayeli</a:t>
            </a:r>
            <a:r>
              <a:rPr lang="es-MX" b="1" dirty="0" smtClean="0">
                <a:solidFill>
                  <a:srgbClr val="7030A0"/>
                </a:solidFill>
              </a:rPr>
              <a:t> A. </a:t>
            </a:r>
            <a:r>
              <a:rPr lang="es-MX" b="1" dirty="0" err="1" smtClean="0">
                <a:solidFill>
                  <a:srgbClr val="7030A0"/>
                </a:solidFill>
              </a:rPr>
              <a:t>Medellin</a:t>
            </a:r>
            <a:r>
              <a:rPr lang="es-MX" b="1" dirty="0" smtClean="0">
                <a:solidFill>
                  <a:srgbClr val="7030A0"/>
                </a:solidFill>
              </a:rPr>
              <a:t> Reyes N.L. 19</a:t>
            </a:r>
          </a:p>
          <a:p>
            <a:r>
              <a:rPr lang="es-MX" b="1" dirty="0" smtClean="0">
                <a:solidFill>
                  <a:srgbClr val="7030A0"/>
                </a:solidFill>
              </a:rPr>
              <a:t>Unidad didáctica: El aeropuerto</a:t>
            </a:r>
            <a:endParaRPr lang="es-MX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Situaciones didácticas</a:t>
            </a:r>
            <a:endParaRPr lang="es-MX" b="1" dirty="0"/>
          </a:p>
        </p:txBody>
      </p:sp>
      <p:pic>
        <p:nvPicPr>
          <p:cNvPr id="8" name="7 Marcador de contenido" descr="10149435_10152334185604640_178674681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1"/>
            <a:ext cx="2592288" cy="3456384"/>
          </a:xfrm>
        </p:spPr>
      </p:pic>
      <p:pic>
        <p:nvPicPr>
          <p:cNvPr id="9" name="8 Imagen" descr="10150985_10152334185189640_76976484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700808"/>
            <a:ext cx="3168351" cy="3384376"/>
          </a:xfrm>
          <a:prstGeom prst="rect">
            <a:avLst/>
          </a:prstGeom>
        </p:spPr>
      </p:pic>
      <p:pic>
        <p:nvPicPr>
          <p:cNvPr id="10" name="9 Imagen" descr="986641_10152334185199640_119010178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817440"/>
            <a:ext cx="2376264" cy="32677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Rincones</a:t>
            </a:r>
            <a:endParaRPr lang="es-MX" b="1" dirty="0"/>
          </a:p>
        </p:txBody>
      </p:sp>
      <p:pic>
        <p:nvPicPr>
          <p:cNvPr id="4" name="3 Marcador de contenido" descr="10151532_10152334185989640_78126971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2808312" cy="3168352"/>
          </a:xfrm>
        </p:spPr>
      </p:pic>
      <p:pic>
        <p:nvPicPr>
          <p:cNvPr id="5" name="4 Imagen" descr="10152850_10152334185599640_125334277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6394" y="1484784"/>
            <a:ext cx="2571750" cy="3240360"/>
          </a:xfrm>
          <a:prstGeom prst="rect">
            <a:avLst/>
          </a:prstGeom>
        </p:spPr>
      </p:pic>
      <p:pic>
        <p:nvPicPr>
          <p:cNvPr id="7" name="6 Imagen" descr="10157012_10152334185614640_209492122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556792"/>
            <a:ext cx="2427734" cy="32369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10152982_10152334185184640_67791533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2715999" cy="3024335"/>
          </a:xfrm>
        </p:spPr>
      </p:pic>
      <p:pic>
        <p:nvPicPr>
          <p:cNvPr id="6" name="5 Imagen" descr="10152982_10152334185179640_173647591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700808"/>
            <a:ext cx="2664296" cy="3096344"/>
          </a:xfrm>
          <a:prstGeom prst="rect">
            <a:avLst/>
          </a:prstGeom>
        </p:spPr>
      </p:pic>
      <p:pic>
        <p:nvPicPr>
          <p:cNvPr id="7" name="6 Imagen" descr="10168368_10152334185979640_166532841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628800"/>
            <a:ext cx="2499742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Visita al aeropuerto</a:t>
            </a:r>
            <a:endParaRPr lang="es-MX" dirty="0"/>
          </a:p>
        </p:txBody>
      </p:sp>
      <p:pic>
        <p:nvPicPr>
          <p:cNvPr id="4" name="3 Marcador de contenido" descr="SAM_11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4608513" cy="2592289"/>
          </a:xfrm>
        </p:spPr>
      </p:pic>
      <p:pic>
        <p:nvPicPr>
          <p:cNvPr id="5" name="4 Imagen" descr="SAM_11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4211960" cy="3096344"/>
          </a:xfrm>
          <a:prstGeom prst="rect">
            <a:avLst/>
          </a:prstGeom>
        </p:spPr>
      </p:pic>
      <p:pic>
        <p:nvPicPr>
          <p:cNvPr id="6" name="5 Imagen" descr="SAM_11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4025602"/>
            <a:ext cx="4956043" cy="27877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SAM_11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57" y="188640"/>
            <a:ext cx="4251311" cy="2836912"/>
          </a:xfrm>
        </p:spPr>
      </p:pic>
      <p:pic>
        <p:nvPicPr>
          <p:cNvPr id="5" name="4 Imagen" descr="SAM_11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7980" y="260648"/>
            <a:ext cx="4576508" cy="2715766"/>
          </a:xfrm>
          <a:prstGeom prst="rect">
            <a:avLst/>
          </a:prstGeom>
        </p:spPr>
      </p:pic>
      <p:pic>
        <p:nvPicPr>
          <p:cNvPr id="6" name="5 Imagen" descr="SAM_11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140968"/>
            <a:ext cx="4788024" cy="2693264"/>
          </a:xfrm>
          <a:prstGeom prst="rect">
            <a:avLst/>
          </a:prstGeom>
        </p:spPr>
      </p:pic>
      <p:pic>
        <p:nvPicPr>
          <p:cNvPr id="7" name="6 Imagen" descr="SAM_11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583381" y="2568176"/>
            <a:ext cx="2880322" cy="38818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SAM_11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536504" cy="2789540"/>
          </a:xfrm>
        </p:spPr>
      </p:pic>
      <p:pic>
        <p:nvPicPr>
          <p:cNvPr id="5" name="4 Imagen" descr="SAM_11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60648"/>
            <a:ext cx="4051942" cy="2643758"/>
          </a:xfrm>
          <a:prstGeom prst="rect">
            <a:avLst/>
          </a:prstGeom>
        </p:spPr>
      </p:pic>
      <p:pic>
        <p:nvPicPr>
          <p:cNvPr id="6" name="5 Imagen" descr="SAM_12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140968"/>
            <a:ext cx="4315972" cy="2427734"/>
          </a:xfrm>
          <a:prstGeom prst="rect">
            <a:avLst/>
          </a:prstGeom>
        </p:spPr>
      </p:pic>
      <p:pic>
        <p:nvPicPr>
          <p:cNvPr id="7" name="6 Imagen" descr="SAM_12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068960"/>
            <a:ext cx="3995935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SAM_12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508" y="188641"/>
            <a:ext cx="4864540" cy="2736304"/>
          </a:xfrm>
        </p:spPr>
      </p:pic>
      <p:pic>
        <p:nvPicPr>
          <p:cNvPr id="5" name="4 Imagen" descr="SAM_1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5488" y="188640"/>
            <a:ext cx="4608512" cy="2736304"/>
          </a:xfrm>
          <a:prstGeom prst="rect">
            <a:avLst/>
          </a:prstGeom>
        </p:spPr>
      </p:pic>
      <p:pic>
        <p:nvPicPr>
          <p:cNvPr id="6" name="5 Imagen" descr="SAM_1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212976"/>
            <a:ext cx="4788024" cy="26482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40</Words>
  <Application>Microsoft Office PowerPoint</Application>
  <PresentationFormat>Presentación en pantalla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Jardín de niños “Margarita Maza de Juárez” </vt:lpstr>
      <vt:lpstr>Situaciones didácticas</vt:lpstr>
      <vt:lpstr>Rincones</vt:lpstr>
      <vt:lpstr>Diapositiva 4</vt:lpstr>
      <vt:lpstr>Visita al aeropuerto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Jardín de niños “Margarita Maza de Juárez”</dc:title>
  <dc:creator>Equipo</dc:creator>
  <cp:lastModifiedBy>Equipo</cp:lastModifiedBy>
  <cp:revision>3</cp:revision>
  <dcterms:created xsi:type="dcterms:W3CDTF">2014-04-10T00:18:03Z</dcterms:created>
  <dcterms:modified xsi:type="dcterms:W3CDTF">2014-04-10T00:39:27Z</dcterms:modified>
</cp:coreProperties>
</file>