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3" r:id="rId2"/>
    <p:sldId id="256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B718C-049B-4D1B-9DE3-8BB790A2BB79}" type="datetimeFigureOut">
              <a:rPr lang="es-ES" smtClean="0"/>
              <a:t>23/05/2014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722B3-4A00-4EC4-AFF1-45F8F627D77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22B3-4A00-4EC4-AFF1-45F8F627D778}" type="slidenum">
              <a:rPr lang="es-ES" smtClean="0"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FEE85D4-757E-4932-977E-2586347EAC88}" type="datetimeFigureOut">
              <a:rPr lang="es-ES" smtClean="0"/>
              <a:t>23/05/2014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17FEF3-E1BE-4A8B-A13B-025ACFEB27A8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85D4-757E-4932-977E-2586347EAC88}" type="datetimeFigureOut">
              <a:rPr lang="es-ES" smtClean="0"/>
              <a:t>23/05/2014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FEF3-E1BE-4A8B-A13B-025ACFEB27A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FEE85D4-757E-4932-977E-2586347EAC88}" type="datetimeFigureOut">
              <a:rPr lang="es-ES" smtClean="0"/>
              <a:t>23/05/2014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917FEF3-E1BE-4A8B-A13B-025ACFEB27A8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85D4-757E-4932-977E-2586347EAC88}" type="datetimeFigureOut">
              <a:rPr lang="es-ES" smtClean="0"/>
              <a:t>23/05/2014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17FEF3-E1BE-4A8B-A13B-025ACFEB27A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85D4-757E-4932-977E-2586347EAC88}" type="datetimeFigureOut">
              <a:rPr lang="es-ES" smtClean="0"/>
              <a:t>23/05/2014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917FEF3-E1BE-4A8B-A13B-025ACFEB27A8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EE85D4-757E-4932-977E-2586347EAC88}" type="datetimeFigureOut">
              <a:rPr lang="es-ES" smtClean="0"/>
              <a:t>23/05/2014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917FEF3-E1BE-4A8B-A13B-025ACFEB27A8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EE85D4-757E-4932-977E-2586347EAC88}" type="datetimeFigureOut">
              <a:rPr lang="es-ES" smtClean="0"/>
              <a:t>23/05/2014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917FEF3-E1BE-4A8B-A13B-025ACFEB27A8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85D4-757E-4932-977E-2586347EAC88}" type="datetimeFigureOut">
              <a:rPr lang="es-ES" smtClean="0"/>
              <a:t>23/05/2014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17FEF3-E1BE-4A8B-A13B-025ACFEB27A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85D4-757E-4932-977E-2586347EAC88}" type="datetimeFigureOut">
              <a:rPr lang="es-ES" smtClean="0"/>
              <a:t>23/05/2014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17FEF3-E1BE-4A8B-A13B-025ACFEB27A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85D4-757E-4932-977E-2586347EAC88}" type="datetimeFigureOut">
              <a:rPr lang="es-ES" smtClean="0"/>
              <a:t>23/05/2014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17FEF3-E1BE-4A8B-A13B-025ACFEB27A8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FEE85D4-757E-4932-977E-2586347EAC88}" type="datetimeFigureOut">
              <a:rPr lang="es-ES" smtClean="0"/>
              <a:t>23/05/2014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917FEF3-E1BE-4A8B-A13B-025ACFEB27A8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EE85D4-757E-4932-977E-2586347EAC88}" type="datetimeFigureOut">
              <a:rPr lang="es-ES" smtClean="0"/>
              <a:t>23/05/2014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17FEF3-E1BE-4A8B-A13B-025ACFEB27A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57290" y="4457720"/>
            <a:ext cx="6477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Escuela normal de educación preescolar</a:t>
            </a:r>
            <a:br>
              <a:rPr lang="es-ES" dirty="0" smtClean="0"/>
            </a:br>
            <a:r>
              <a:rPr lang="es-ES" b="1" dirty="0" smtClean="0"/>
              <a:t>Alumna: </a:t>
            </a:r>
            <a:r>
              <a:rPr lang="es-ES" dirty="0" smtClean="0"/>
              <a:t>Celia </a:t>
            </a:r>
            <a:r>
              <a:rPr lang="es-ES" dirty="0" err="1" smtClean="0"/>
              <a:t>Sarahi</a:t>
            </a:r>
            <a:r>
              <a:rPr lang="es-ES" dirty="0" smtClean="0"/>
              <a:t> </a:t>
            </a:r>
            <a:r>
              <a:rPr lang="es-ES" dirty="0" err="1" smtClean="0"/>
              <a:t>irabu</a:t>
            </a:r>
            <a:r>
              <a:rPr lang="es-ES" dirty="0" smtClean="0"/>
              <a:t> morales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Jardín de Niños </a:t>
            </a:r>
            <a:br>
              <a:rPr lang="es-ES" dirty="0" smtClean="0"/>
            </a:br>
            <a:r>
              <a:rPr lang="es-ES" dirty="0" smtClean="0"/>
              <a:t>“México Independiente”</a:t>
            </a:r>
            <a:br>
              <a:rPr lang="es-ES" dirty="0" smtClean="0"/>
            </a:br>
            <a:r>
              <a:rPr lang="es-ES" dirty="0" smtClean="0"/>
              <a:t>grupo:</a:t>
            </a:r>
            <a:br>
              <a:rPr lang="es-ES" dirty="0" smtClean="0"/>
            </a:br>
            <a:r>
              <a:rPr lang="es-ES" dirty="0" smtClean="0"/>
              <a:t>3º”A” 34 niños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 descr="https://scontent-b-lax.xx.fbcdn.net/hphotos-prn1/v/t34.0-12/10402045_10203788260215838_5721165523505968125_n.jpg?oh=42b040d34c98145b1be227108214693f&amp;oe=5383CA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4578" name="Picture 2" descr="https://scontent-b-lax.xx.fbcdn.net/hphotos-prn2/v/t34.0-12/10414484_10203788259495820_9083747546596937906_n.jpg?oh=ea4578302bc4172ddbf1374599c466ed&amp;oe=538355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 descr="https://scontent-b-lax.xx.fbcdn.net/hphotos-prn2/v/t34.0-12/10364199_10203788259655824_7513657425268643916_n.jpg?oh=d1d9d491d6bc842bfc0b638aa048f6d6&amp;oe=53838F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313657" y="0"/>
            <a:ext cx="39164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Letreros </a:t>
            </a:r>
          </a:p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la pizzería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8674" name="Picture 2" descr="https://scontent-b-lax.xx.fbcdn.net/hphotos-prn2/v/t34.0-12/10370977_10203788259895830_2128279996733893514_n.jpg?oh=5615058a9bdb42e7e2b5a3aa9f0b6044&amp;oe=5383300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22" name="Picture 2" descr="https://scontent-b-lax.xx.fbcdn.net/hphotos-prn2/v/t34.0-12/10338779_10203788214014683_3497550944366657423_n.jpg?oh=1d6f87284d710bb89ceac35a2df16a6d&amp;oe=53836A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286248" y="4071942"/>
            <a:ext cx="35636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Nuestras</a:t>
            </a:r>
          </a:p>
          <a:p>
            <a:pPr algn="ctr"/>
            <a:r>
              <a:rPr lang="es-E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pizzas</a:t>
            </a:r>
            <a:endParaRPr lang="es-E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2770" name="Picture 2" descr="https://scontent-b-lax.xx.fbcdn.net/hphotos-prn2/v/t34.0-12/10416782_10203788206174487_1567198978_n.jpg?oh=e6c3807559239a6ac7b1f5f19994a8c2&amp;oe=53835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4818" name="Picture 2" descr="https://scontent-b-lax.xx.fbcdn.net/hphotos-prn2/v/t34.0-12/10379275_10203788206134486_6586430_n.jpg?oh=faeceb2a8bb899b6a5daba70fc825af0&amp;oe=538358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6866" name="Picture 2" descr="https://scontent-b-lax.xx.fbcdn.net/hphotos-prn2/v/t34.0-12/10364501_10203788206054484_1191290029_n.jpg?oh=f10ecdeb6af6a89f0353799515821376&amp;oe=5383B8D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8914" name="Picture 2" descr="https://scontent-b-lax.xx.fbcdn.net/hphotos-prn2/v/t34.0-12/10416660_10203788206094485_530009055_n.jpg?oh=7952482a0aa202f4de7825d0a2eb22af&amp;oe=5383D0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81439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scontent-b-lax.xx.fbcdn.net/hphotos-prn1/v/t34.0-12/10370594_10203788206214488_818498816_n.jpg?oh=396a872e6cc2277eb179cfaa7c308fef&amp;oe=5383A16D"/>
          <p:cNvPicPr>
            <a:picLocks noChangeAspect="1" noChangeArrowheads="1"/>
          </p:cNvPicPr>
          <p:nvPr/>
        </p:nvPicPr>
        <p:blipFill>
          <a:blip r:embed="rId3"/>
          <a:srcRect l="10991" r="20617" b="20312"/>
          <a:stretch>
            <a:fillRect/>
          </a:stretch>
        </p:blipFill>
        <p:spPr bwMode="auto">
          <a:xfrm>
            <a:off x="357158" y="357166"/>
            <a:ext cx="4000528" cy="6215082"/>
          </a:xfrm>
          <a:prstGeom prst="rect">
            <a:avLst/>
          </a:prstGeom>
          <a:noFill/>
        </p:spPr>
      </p:pic>
      <p:pic>
        <p:nvPicPr>
          <p:cNvPr id="40964" name="Picture 4" descr="https://scontent-b-lax.xx.fbcdn.net/hphotos-prn2/v/t34.0-12/10305038_10203788213254664_2283041535921065110_n.jpg?oh=f1c94bab8ca3fc8516878ea633ede500&amp;oe=53836FF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66"/>
            <a:ext cx="428628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-b-lax.xx.fbcdn.net/hphotos-prn2/v/t34.0-12/10366021_10203788210814603_3564593426849972866_n.jpg?oh=889208b249d4465998d35f79418c598a&amp;oe=538337B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643174" y="0"/>
            <a:ext cx="62321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Unidad Didáctica:</a:t>
            </a:r>
            <a:endParaRPr lang="es-ES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3010" name="Picture 2" descr="https://scontent-b-lax.xx.fbcdn.net/hphotos-prn2/v/t34.0-12/10003993_10203788213734676_5640096254992888448_n.jpg?oh=d7d98e01b5acd4b89473885b66fac7ee&amp;oe=5383882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4929198"/>
            <a:ext cx="70994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Juego Simbólico</a:t>
            </a:r>
            <a:endParaRPr lang="es-E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5058" name="Picture 2" descr="https://scontent-b-lax.xx.fbcdn.net/hphotos-prn2/v/t34.0-12/10371402_10203788214374692_5954025533767518652_n.jpg?oh=075e907fb3e6198847bdd9d7de104484&amp;oe=538340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7106" name="Picture 2" descr="https://scontent-b-lax.xx.fbcdn.net/hphotos-prn2/v/t34.0-12/10366266_10203788325657474_8117715844716164041_n.jpg?oh=3a73b97bcd5e94636c5d4499c83cd657&amp;oe=538332A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9154" name="Picture 2" descr="https://scontent-b-lax.xx.fbcdn.net/hphotos-prn1/v/t34.0-12/10322603_10203788326697500_9149408362728655546_n.jpg?oh=0feb5b4add76138a81241e89c69f4b3a&amp;oe=538366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02" name="Picture 2" descr="https://scontent-b-lax.xx.fbcdn.net/hphotos-prn2/v/t34.0-12/10360904_10203788326657499_792374381691840093_n.jpg?oh=6c2de1c0ff63447089677889d31e90e2&amp;oe=53832F7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3250" name="Picture 2" descr="https://scontent-b-lax.xx.fbcdn.net/hphotos-prn2/v/t34.0-12/10388116_10203788325457469_4374905827448733503_n.jpg?oh=f26198287f1ac9ab44908f5baefda306&amp;oe=5383C0F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5298" name="Picture 2" descr="https://scontent-b-lax.xx.fbcdn.net/hphotos-prn1/v/t34.0-12/10306379_10203788326057484_8734238669481627092_n.jpg?oh=9aed4f33662e9a449711d10650a76729&amp;oe=538371F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7346" name="Picture 2" descr="https://scontent-b-lax.xx.fbcdn.net/hphotos-prn2/v/t34.0-12/10377155_10203788325737476_7944248130041670944_n.jpg?oh=639698cd8911507af2a9ffeea810c95f&amp;oe=5383A1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content-b-lax.xx.fbcdn.net/hphotos-prn1/v/t34.0-12/10346211_10203788210694600_7529766391120761746_n.jpg?oh=07b0483bc8ec63c8a7252d0436830288&amp;oe=53837D4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729314" y="0"/>
            <a:ext cx="54146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Elaboración de gafete de </a:t>
            </a:r>
            <a:r>
              <a:rPr lang="es-E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pizzero</a:t>
            </a:r>
            <a:endParaRPr lang="es-ES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r"/>
            <a:r>
              <a:rPr lang="es-E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y</a:t>
            </a:r>
            <a:r>
              <a:rPr lang="es-E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gorro de chef</a:t>
            </a:r>
            <a:endParaRPr lang="es-E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 descr="https://scontent-b-lax.xx.fbcdn.net/hphotos-prn2/v/t34.0-12/10289871_10203788209214563_9062244018209228177_n.jpg?oh=a1e1fbad3be258a85b58dc1766525d54&amp;oe=538359B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https://scontent-b-lax.xx.fbcdn.net/hphotos-prn2/v/t34.0-12/10386243_10203788245735476_3848566179070974032_n.jpg?oh=5f9cb8f75a9b9523f1f0d6bf4e84ef8b&amp;oe=53836623"/>
          <p:cNvPicPr>
            <a:picLocks noChangeAspect="1" noChangeArrowheads="1"/>
          </p:cNvPicPr>
          <p:nvPr/>
        </p:nvPicPr>
        <p:blipFill>
          <a:blip r:embed="rId3"/>
          <a:srcRect b="476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285860"/>
            <a:ext cx="83561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Preguntas para entrevista</a:t>
            </a:r>
            <a:endParaRPr lang="es-E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https://scontent-b-lax.xx.fbcdn.net/hphotos-prn2/v/t34.0-12/10172783_10203788209614573_4397119394009634644_n.jpg?oh=786a70c89c0e2e762b589b06f89920d8&amp;oe=53832E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357166"/>
            <a:ext cx="410035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Entrevista a </a:t>
            </a:r>
          </a:p>
          <a:p>
            <a:pPr algn="ctr"/>
            <a:r>
              <a:rPr lang="es-E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es-E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 chef…</a:t>
            </a:r>
            <a:endParaRPr lang="es-E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 descr="https://scontent-b-lax.xx.fbcdn.net/hphotos-prn1/v/t34.0-12/10370594_10203788206254489_1763623571_n.jpg?oh=19e6114f0968543f5a2372b0c8644a25&amp;oe=5383916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 descr="https://scontent-b-lax.xx.fbcdn.net/hphotos-prn2/v/t34.0-12/10300093_10203788213614673_7049728916154586565_n.jpg?oh=8032bc8f5c0ba545ff05d3068f6e2285&amp;oe=53837CF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928662" y="5143512"/>
            <a:ext cx="82051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Taller de Ensaladas…</a:t>
            </a:r>
            <a:endParaRPr lang="es-E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 descr="https://scontent-b-lax.xx.fbcdn.net/hphotos-prn2/v/t34.0-12/10351244_10203788208934556_6716213299100005935_n.jpg?oh=61b7019adf56088a09a487a35c328cd8&amp;oe=538384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</TotalTime>
  <Words>65</Words>
  <Application>Microsoft Office PowerPoint</Application>
  <PresentationFormat>Presentación en pantalla (4:3)</PresentationFormat>
  <Paragraphs>40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Intermedio</vt:lpstr>
      <vt:lpstr>Escuela normal de educación preescolar Alumna: Celia Sarahi irabu morales  Jardín de Niños  “México Independiente” grupo: 3º”A” 34 niños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Acer Customer</dc:creator>
  <cp:lastModifiedBy>Valued Acer Customer</cp:lastModifiedBy>
  <cp:revision>2</cp:revision>
  <dcterms:created xsi:type="dcterms:W3CDTF">2014-05-23T18:29:31Z</dcterms:created>
  <dcterms:modified xsi:type="dcterms:W3CDTF">2014-05-23T18:59:10Z</dcterms:modified>
</cp:coreProperties>
</file>