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3/14/2014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Como se relaciona el lenguaje con la educación.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4362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Lingüística aplicada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/>
              <a:t>La aplicación de conocimientos que poseemos sobre las estructuras de las lenguas a la resolución de problemas concretos” (Marcos Marín y Sánchez).</a:t>
            </a:r>
          </a:p>
          <a:p>
            <a:r>
              <a:rPr lang="es-MX" sz="2400" dirty="0" smtClean="0"/>
              <a:t>Relación con la educación: el modo en que te diriges hacia los niños, para darles a entender que van a  construir un conocimiento o resolverán un problema, ya que se educa a través del leguaje.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92719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Problemática de la lengua y su enseñanza.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 smtClean="0"/>
              <a:t>Hymes</a:t>
            </a:r>
            <a:r>
              <a:rPr lang="es-MX" dirty="0" smtClean="0"/>
              <a:t> (1972),</a:t>
            </a:r>
            <a:r>
              <a:rPr lang="es-MX" dirty="0" err="1" smtClean="0"/>
              <a:t>fishman</a:t>
            </a:r>
            <a:r>
              <a:rPr lang="es-MX" dirty="0" smtClean="0"/>
              <a:t> 1979, </a:t>
            </a:r>
            <a:r>
              <a:rPr lang="es-MX" dirty="0" err="1" smtClean="0"/>
              <a:t>labov</a:t>
            </a:r>
            <a:r>
              <a:rPr lang="es-MX" dirty="0" smtClean="0"/>
              <a:t> 1983 </a:t>
            </a:r>
            <a:r>
              <a:rPr lang="es-MX" smtClean="0"/>
              <a:t>y muchos </a:t>
            </a:r>
            <a:r>
              <a:rPr lang="es-MX" dirty="0" smtClean="0"/>
              <a:t>otros proponen la heterogeneidad como característica de la comunidad y de la lengua habladas por sus miembros.</a:t>
            </a:r>
            <a:endParaRPr lang="es-MX" dirty="0"/>
          </a:p>
          <a:p>
            <a:r>
              <a:rPr lang="es-MX" dirty="0" smtClean="0"/>
              <a:t>Relación: las diferencias en los roles que desempeñan en la practica del aula y de la lengua.</a:t>
            </a:r>
          </a:p>
        </p:txBody>
      </p:sp>
    </p:spTree>
    <p:extLst>
      <p:ext uri="{BB962C8B-B14F-4D97-AF65-F5344CB8AC3E}">
        <p14:creationId xmlns:p14="http://schemas.microsoft.com/office/powerpoint/2010/main" val="4078686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 lingüística aplicada a la enseñanza de la lengua es una necesidad urgente para estudiar los problemas que presenta la enseñanza y el aprendizaje de la lengua así como para evaluar los alcances de las propuestas que se propongan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Es decir el lenguaje es un instrumento constructor del conocimiento.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44539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18538" y="1111388"/>
            <a:ext cx="8352928" cy="1938992"/>
          </a:xfrm>
          <a:prstGeom prst="rect">
            <a:avLst/>
          </a:prstGeom>
          <a:ln w="76200">
            <a:solidFill>
              <a:srgbClr val="7030A0"/>
            </a:solidFill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400" dirty="0" smtClean="0"/>
              <a:t>Se introduce una triple modalidad para impartir la enseñanza de la lengua:</a:t>
            </a:r>
            <a:br>
              <a:rPr lang="es-MX" sz="2400" dirty="0" smtClean="0"/>
            </a:br>
            <a:r>
              <a:rPr lang="es-MX" sz="2400" dirty="0" smtClean="0"/>
              <a:t>•Transversalidad</a:t>
            </a:r>
            <a:br>
              <a:rPr lang="es-MX" sz="2400" dirty="0" smtClean="0"/>
            </a:br>
            <a:r>
              <a:rPr lang="es-MX" sz="2400" dirty="0" smtClean="0"/>
              <a:t>•la valoración de la competencia comunicativa</a:t>
            </a:r>
            <a:br>
              <a:rPr lang="es-MX" sz="2400" dirty="0" smtClean="0"/>
            </a:br>
            <a:r>
              <a:rPr lang="es-MX" sz="2400" dirty="0" smtClean="0"/>
              <a:t>•Estructuración de los bloques de contenido</a:t>
            </a:r>
            <a:endParaRPr lang="es-MX" sz="2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519246" y="3839307"/>
            <a:ext cx="9505056" cy="2369880"/>
          </a:xfrm>
          <a:prstGeom prst="rect">
            <a:avLst/>
          </a:prstGeom>
          <a:ln w="76200">
            <a:solidFill>
              <a:srgbClr val="7030A0"/>
            </a:solidFill>
            <a:prstDash val="lg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+mj-lt"/>
              </a:rPr>
              <a:t>En lo psicológico </a:t>
            </a:r>
            <a:r>
              <a:rPr lang="es-MX" sz="2400" dirty="0" smtClean="0">
                <a:latin typeface="+mj-lt"/>
              </a:rPr>
              <a:t/>
            </a:r>
            <a:br>
              <a:rPr lang="es-MX" sz="2400" dirty="0" smtClean="0">
                <a:latin typeface="+mj-lt"/>
              </a:rPr>
            </a:br>
            <a:r>
              <a:rPr lang="es-MX" sz="2400" dirty="0" smtClean="0">
                <a:latin typeface="+mj-lt"/>
              </a:rPr>
              <a:t>Áreas donde los resultados han sido mas significativos:</a:t>
            </a:r>
            <a:br>
              <a:rPr lang="es-MX" sz="2400" dirty="0" smtClean="0">
                <a:latin typeface="+mj-lt"/>
              </a:rPr>
            </a:br>
            <a:r>
              <a:rPr lang="es-MX" sz="2400" dirty="0" smtClean="0">
                <a:latin typeface="+mj-lt"/>
              </a:rPr>
              <a:t>•Memoria, representación del conocimiento, procesos de elaboración y reconstrucción, solución de problemas, formación de conceptos. Inferencias, lenguaje, comprensión de la lectura.</a:t>
            </a:r>
            <a:endParaRPr lang="es-MX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2929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41085" y="1350785"/>
            <a:ext cx="10369152" cy="2246769"/>
          </a:xfrm>
          <a:prstGeom prst="rect">
            <a:avLst/>
          </a:prstGeom>
          <a:noFill/>
          <a:ln w="76200">
            <a:solidFill>
              <a:srgbClr val="7030A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+mj-lt"/>
              </a:rPr>
              <a:t>Psicolingüística: </a:t>
            </a:r>
          </a:p>
          <a:p>
            <a:r>
              <a:rPr lang="es-MX" sz="2800" dirty="0" smtClean="0">
                <a:latin typeface="+mj-lt"/>
              </a:rPr>
              <a:t>Estudia los postulados psicológicos del aprendizaje y como se produce el aprendizaje lingüístico. Establece las relaciones entre los actos del habla y las intenciones comunicativas de los hablantes. </a:t>
            </a:r>
            <a:endParaRPr lang="es-MX" sz="2800" dirty="0">
              <a:latin typeface="+mj-lt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992620" y="4557321"/>
            <a:ext cx="8352928" cy="1938992"/>
          </a:xfrm>
          <a:prstGeom prst="rect">
            <a:avLst/>
          </a:prstGeom>
          <a:ln w="76200">
            <a:solidFill>
              <a:srgbClr val="7030A0"/>
            </a:solidFill>
            <a:prstDash val="lg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4000" dirty="0" smtClean="0">
                <a:latin typeface="+mj-lt"/>
              </a:rPr>
              <a:t>Usos y modalidades del lenguaje. Pragmática el estudio de los actos del habla.</a:t>
            </a:r>
            <a:endParaRPr lang="es-MX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884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</TotalTime>
  <Words>245</Words>
  <Application>Microsoft Office PowerPoint</Application>
  <PresentationFormat>Personalizado</PresentationFormat>
  <Paragraphs>14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Sala de reuniones Ion</vt:lpstr>
      <vt:lpstr>Como se relaciona el lenguaje con la educación.</vt:lpstr>
      <vt:lpstr>Lingüística aplicada</vt:lpstr>
      <vt:lpstr>Problemática de la lengua y su enseñanza.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se relaciona el lenguaje con la educación.</dc:title>
  <dc:creator>wendy Saucedo</dc:creator>
  <cp:lastModifiedBy>usuario</cp:lastModifiedBy>
  <cp:revision>4</cp:revision>
  <dcterms:created xsi:type="dcterms:W3CDTF">2014-03-13T19:37:47Z</dcterms:created>
  <dcterms:modified xsi:type="dcterms:W3CDTF">2014-03-14T17:56:17Z</dcterms:modified>
</cp:coreProperties>
</file>