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55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5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41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25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99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30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59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90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02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38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66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04900-8E79-4E74-97C6-9593FBAFD04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86828-AFA4-4725-A4DE-6C45C9F7F8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4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2.layoutsparks.com/1/221184/pastel-friends-double-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95"/>
            <a:ext cx="9144000" cy="684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6724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b="1" dirty="0"/>
              <a:t>La lingüística aplicada a la enseñanza de la lengua:</a:t>
            </a:r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una línea de investigación</a:t>
            </a:r>
            <a:r>
              <a:rPr lang="es-MX" b="1" baseline="30000" dirty="0"/>
              <a:t>1</a:t>
            </a:r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Pablo Arnáez Muga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0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cdukes/cdukes0902/cdukes090200015/4367404-un-escoces-fondo-en-colores-pas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648"/>
            <a:ext cx="9144000" cy="687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La enseñanza de la lengua ocupa un lugar preponderante en los estudios e investigaciones actuales por cuanto el lenguaje constituye la herramienta fundamental para aprehender el mundo y relacionarse en diversos contextos y situaciones y porque los resultados sobre la competencia comunicativa de los usuarios de la lengua son preocupantes.</a:t>
            </a:r>
          </a:p>
        </p:txBody>
      </p:sp>
    </p:spTree>
    <p:extLst>
      <p:ext uri="{BB962C8B-B14F-4D97-AF65-F5344CB8AC3E}">
        <p14:creationId xmlns:p14="http://schemas.microsoft.com/office/powerpoint/2010/main" val="5618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cdukes/cdukes0902/cdukes090200015/4367404-un-escoces-fondo-en-colores-pas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648"/>
            <a:ext cx="9144000" cy="687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3600" b="1" dirty="0"/>
              <a:t>Problemática de la lengua y su </a:t>
            </a:r>
            <a:r>
              <a:rPr lang="es-MX" sz="3600" b="1" dirty="0" smtClean="0"/>
              <a:t>enseñanza.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3123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s-MX" dirty="0"/>
              <a:t>La enseñanza de las distintas disciplinas o áreas del </a:t>
            </a:r>
            <a:r>
              <a:rPr lang="es-MX" dirty="0" smtClean="0"/>
              <a:t>conocimiento, se </a:t>
            </a:r>
            <a:r>
              <a:rPr lang="es-MX" dirty="0"/>
              <a:t>ha presentado ante los alumnos como un acto eminentemente </a:t>
            </a:r>
            <a:r>
              <a:rPr lang="es-MX" dirty="0" smtClean="0"/>
              <a:t>académico. </a:t>
            </a:r>
            <a:r>
              <a:rPr lang="es-MX" dirty="0"/>
              <a:t>E</a:t>
            </a:r>
            <a:r>
              <a:rPr lang="es-MX" dirty="0" smtClean="0"/>
              <a:t>l </a:t>
            </a:r>
            <a:r>
              <a:rPr lang="es-MX" dirty="0"/>
              <a:t>docente se transforma en un eco y repite modelos sin comprobar su factibilidad, su pertinencia y su validez. </a:t>
            </a:r>
          </a:p>
        </p:txBody>
      </p:sp>
    </p:spTree>
    <p:extLst>
      <p:ext uri="{BB962C8B-B14F-4D97-AF65-F5344CB8AC3E}">
        <p14:creationId xmlns:p14="http://schemas.microsoft.com/office/powerpoint/2010/main" val="38927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cdukes/cdukes0902/cdukes090200015/4367404-un-escoces-fondo-en-colores-pas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648"/>
            <a:ext cx="9144000" cy="687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s-MX" dirty="0"/>
              <a:t>La educación, en general, y la enseñanza de la lengua, en particular, no pasan por su mejor momento si nos atenemos a los resultados en repitencia, deserción escolar, selección de la carrera docente y calidad de los egresados de los diversos niveles y modalidades del sistema educativo. (Odreman, </a:t>
            </a:r>
            <a:r>
              <a:rPr lang="es-MX" dirty="0" smtClean="0"/>
              <a:t>1996</a:t>
            </a:r>
            <a:r>
              <a:rPr lang="es-MX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658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cdukes/cdukes0902/cdukes090200015/4367404-un-escoces-fondo-en-colores-pas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648"/>
            <a:ext cx="9144000" cy="687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3"/>
            <a:ext cx="5050904" cy="2376264"/>
          </a:xfrm>
          <a:solidFill>
            <a:srgbClr val="FF3399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El o ella adquieren la competencia de cuándo hablar, cuándo no, y de qué manera hablar y con quién, cuándo, dónde, de qué forma. En pocas palabras, el niño llega a ser capaz de llevar a cabo un repertorio de actos de habla, de tomar parte en eventos de habla, y de evaluar la actuación de los demás.</a:t>
            </a:r>
          </a:p>
        </p:txBody>
      </p:sp>
      <p:sp>
        <p:nvSpPr>
          <p:cNvPr id="8" name="7 Flecha derecha"/>
          <p:cNvSpPr/>
          <p:nvPr/>
        </p:nvSpPr>
        <p:spPr>
          <a:xfrm rot="2102475">
            <a:off x="3419872" y="3212976"/>
            <a:ext cx="1872208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2339752" y="4725144"/>
            <a:ext cx="5904656" cy="1477328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Esta </a:t>
            </a:r>
            <a:r>
              <a:rPr lang="es-MX" dirty="0"/>
              <a:t>competencia es integral con las actitudes, valores y motivaciones referentes al lenguaje, a sus características y usos, e integral con la competencia de, y las actitudes hacia la interrelación del lenguaje con el otro código de la conducta comunicativa.</a:t>
            </a:r>
          </a:p>
        </p:txBody>
      </p:sp>
    </p:spTree>
    <p:extLst>
      <p:ext uri="{BB962C8B-B14F-4D97-AF65-F5344CB8AC3E}">
        <p14:creationId xmlns:p14="http://schemas.microsoft.com/office/powerpoint/2010/main" val="340858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cdukes/cdukes0902/cdukes090200015/4367404-un-escoces-fondo-en-colores-pas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648"/>
            <a:ext cx="9144000" cy="687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0882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MX" b="1" dirty="0" smtClean="0"/>
              <a:t>Aportes </a:t>
            </a:r>
            <a:r>
              <a:rPr lang="es-MX" b="1" dirty="0"/>
              <a:t>que ciertas ramas de la lingüística hacen a la enseñanza de la lengua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9"/>
            <a:ext cx="7571184" cy="3384375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 smtClean="0"/>
              <a:t>1. A </a:t>
            </a:r>
            <a:r>
              <a:rPr lang="es-MX" dirty="0"/>
              <a:t>partir de la década del sesenta, se desarrolla la sociolingüística</a:t>
            </a:r>
            <a:r>
              <a:rPr lang="es-MX" i="1" dirty="0"/>
              <a:t> </a:t>
            </a:r>
            <a:r>
              <a:rPr lang="es-MX" dirty="0"/>
              <a:t>con variados </a:t>
            </a:r>
            <a:r>
              <a:rPr lang="es-MX" dirty="0" smtClean="0"/>
              <a:t>matices. </a:t>
            </a:r>
            <a:r>
              <a:rPr lang="es-MX" dirty="0" err="1" smtClean="0"/>
              <a:t>Fishman</a:t>
            </a:r>
            <a:r>
              <a:rPr lang="es-MX" dirty="0" smtClean="0"/>
              <a:t> con </a:t>
            </a:r>
            <a:r>
              <a:rPr lang="es-MX" dirty="0"/>
              <a:t>su propuesta de la </a:t>
            </a:r>
            <a:r>
              <a:rPr lang="es-MX" i="1" dirty="0"/>
              <a:t>"sociología del lenguaje", </a:t>
            </a:r>
            <a:r>
              <a:rPr lang="es-MX" dirty="0"/>
              <a:t>centra su estudio en los problemas sociales que de alguna manera </a:t>
            </a:r>
            <a:r>
              <a:rPr lang="es-MX" dirty="0" smtClean="0"/>
              <a:t>tienen implicaciones </a:t>
            </a:r>
            <a:r>
              <a:rPr lang="es-MX" dirty="0"/>
              <a:t>para el lenguaje o para el uso del mismo. 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75856" y="486916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270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312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La lingüística aplicada a la enseñanza de la lengua: una línea de investigación1 Pablo Arnáez Muga </vt:lpstr>
      <vt:lpstr>Presentación de PowerPoint</vt:lpstr>
      <vt:lpstr>Problemática de la lengua y su enseñanza.</vt:lpstr>
      <vt:lpstr>Presentación de PowerPoint</vt:lpstr>
      <vt:lpstr>Presentación de PowerPoint</vt:lpstr>
      <vt:lpstr>Aportes que ciertas ramas de la lingüística hacen a la enseñanza de la lengua.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lingüística aplicada a la enseñanza de la lengua: una línea de investigación1 Pablo Arnáez Muga</dc:title>
  <dc:creator>JBCarolina</dc:creator>
  <cp:lastModifiedBy>LUIS GERARDO ESCOBEDO AGUIRRE</cp:lastModifiedBy>
  <cp:revision>6</cp:revision>
  <dcterms:created xsi:type="dcterms:W3CDTF">2014-03-13T19:33:30Z</dcterms:created>
  <dcterms:modified xsi:type="dcterms:W3CDTF">2014-03-14T19:47:42Z</dcterms:modified>
</cp:coreProperties>
</file>