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5942-1A8E-4151-A32B-FC36CE52F05C}" type="datetimeFigureOut">
              <a:rPr lang="es-MX" smtClean="0"/>
              <a:t>27/04/2014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0876C-EC4D-4B69-BEF3-96BB342EB99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5942-1A8E-4151-A32B-FC36CE52F05C}" type="datetimeFigureOut">
              <a:rPr lang="es-MX" smtClean="0"/>
              <a:t>27/04/2014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0876C-EC4D-4B69-BEF3-96BB342EB99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5942-1A8E-4151-A32B-FC36CE52F05C}" type="datetimeFigureOut">
              <a:rPr lang="es-MX" smtClean="0"/>
              <a:t>27/04/2014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0876C-EC4D-4B69-BEF3-96BB342EB99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5942-1A8E-4151-A32B-FC36CE52F05C}" type="datetimeFigureOut">
              <a:rPr lang="es-MX" smtClean="0"/>
              <a:t>27/04/2014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0876C-EC4D-4B69-BEF3-96BB342EB99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5942-1A8E-4151-A32B-FC36CE52F05C}" type="datetimeFigureOut">
              <a:rPr lang="es-MX" smtClean="0"/>
              <a:t>27/04/2014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0876C-EC4D-4B69-BEF3-96BB342EB99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5942-1A8E-4151-A32B-FC36CE52F05C}" type="datetimeFigureOut">
              <a:rPr lang="es-MX" smtClean="0"/>
              <a:t>27/04/2014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0876C-EC4D-4B69-BEF3-96BB342EB99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5942-1A8E-4151-A32B-FC36CE52F05C}" type="datetimeFigureOut">
              <a:rPr lang="es-MX" smtClean="0"/>
              <a:t>27/04/2014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0876C-EC4D-4B69-BEF3-96BB342EB99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5942-1A8E-4151-A32B-FC36CE52F05C}" type="datetimeFigureOut">
              <a:rPr lang="es-MX" smtClean="0"/>
              <a:t>27/04/2014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0876C-EC4D-4B69-BEF3-96BB342EB99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5942-1A8E-4151-A32B-FC36CE52F05C}" type="datetimeFigureOut">
              <a:rPr lang="es-MX" smtClean="0"/>
              <a:t>27/04/2014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0876C-EC4D-4B69-BEF3-96BB342EB99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5942-1A8E-4151-A32B-FC36CE52F05C}" type="datetimeFigureOut">
              <a:rPr lang="es-MX" smtClean="0"/>
              <a:t>27/04/2014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0876C-EC4D-4B69-BEF3-96BB342EB99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5942-1A8E-4151-A32B-FC36CE52F05C}" type="datetimeFigureOut">
              <a:rPr lang="es-MX" smtClean="0"/>
              <a:t>27/04/2014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90876C-EC4D-4B69-BEF3-96BB342EB99E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85942-1A8E-4151-A32B-FC36CE52F05C}" type="datetimeFigureOut">
              <a:rPr lang="es-MX" smtClean="0"/>
              <a:t>27/04/2014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0876C-EC4D-4B69-BEF3-96BB342EB99E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-1"/>
          <a:ext cx="9144000" cy="68817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7744"/>
                <a:gridCol w="3828256"/>
                <a:gridCol w="3048000"/>
              </a:tblGrid>
              <a:tr h="572346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CONCEPTO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DEFINICION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FUENTE</a:t>
                      </a:r>
                      <a:endParaRPr lang="es-MX" b="1" dirty="0"/>
                    </a:p>
                  </a:txBody>
                  <a:tcPr/>
                </a:tc>
              </a:tr>
              <a:tr h="1257131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Coordinación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Es el conjunto de capacidades que organizan y regulan de forma precisa todos los proceso</a:t>
                      </a:r>
                      <a:r>
                        <a:rPr lang="es-MX" baseline="0" dirty="0" smtClean="0"/>
                        <a:t>s parciales de un acto motor en función de un objetivo motor preestablecido.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Robles M. Herbert (2008). “La coordinación y motricidad asociada a la madurez mental”. Recuperado de:  http://www.unife.edu.pe/pub/revpsicologia/coordinacionmotrocidad.pdf</a:t>
                      </a:r>
                      <a:endParaRPr lang="es-MX" dirty="0"/>
                    </a:p>
                  </a:txBody>
                  <a:tcPr/>
                </a:tc>
              </a:tr>
              <a:tr h="1257131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Lateralidad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Es un estadío superior de organización del funcionamiento del sistema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dirty="0" smtClean="0"/>
                        <a:t>nervioso.</a:t>
                      </a:r>
                    </a:p>
                    <a:p>
                      <a:pPr algn="just"/>
                      <a:r>
                        <a:rPr lang="es-MX" dirty="0" smtClean="0"/>
                        <a:t>El proceso a través del cual el niño llega a hacer un uso preferente de un segmento sobre su simétrico del</a:t>
                      </a:r>
                      <a:r>
                        <a:rPr lang="es-MX" baseline="0" dirty="0" smtClean="0"/>
                        <a:t> </a:t>
                      </a:r>
                      <a:r>
                        <a:rPr lang="es-MX" dirty="0" smtClean="0"/>
                        <a:t>cuerpo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err="1" smtClean="0"/>
                        <a:t>Paricio</a:t>
                      </a:r>
                      <a:r>
                        <a:rPr lang="es-MX" baseline="0" dirty="0" smtClean="0"/>
                        <a:t> C. Roció. (2003). “ Influencia de la lateralidad en los problemas de aprendizaje”. Recuperado de:  http://www.fundacionvisioncoi.es/TRABAJOS%20INVESTIGACION%20COI/2/lateralidad%20y%20aprendizaje.pdf</a:t>
                      </a:r>
                      <a:endParaRPr lang="es-MX" dirty="0"/>
                    </a:p>
                  </a:txBody>
                  <a:tcPr/>
                </a:tc>
              </a:tr>
              <a:tr h="1257131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Equilibrio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Habilidad</a:t>
                      </a:r>
                      <a:r>
                        <a:rPr lang="es-MX" baseline="0" dirty="0" smtClean="0"/>
                        <a:t> para mantener el cuerpo compensado, tanto en posiciones estáticas como dinámicas.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Redondo V. Cristina (2010). “Coordinación y equilibrio”. Recuperado de: http://www.csi-csif.es/andalucia/modules/mod_ense/revista/pdf/Numero_37/CRISTINA_REDONDO_1.pdf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  <a:gridCol w="3048000"/>
              </a:tblGrid>
              <a:tr h="16881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dirty="0" smtClean="0"/>
                        <a:t>Organización</a:t>
                      </a:r>
                      <a:r>
                        <a:rPr lang="es-MX" b="1" baseline="0" dirty="0" smtClean="0"/>
                        <a:t> espacial</a:t>
                      </a:r>
                      <a:endParaRPr lang="es-MX" b="1" dirty="0" smtClean="0"/>
                    </a:p>
                    <a:p>
                      <a:pPr algn="ctr"/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Es la capacidad de situarse en el espacio, determinando la posición que uno</a:t>
                      </a:r>
                      <a:r>
                        <a:rPr lang="es-MX" baseline="0" dirty="0" smtClean="0"/>
                        <a:t> ocupa en relación a referencias externas.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www.slideshare.net/angelicana/4-organizacion-espacial</a:t>
                      </a:r>
                      <a:endParaRPr lang="es-MX" dirty="0"/>
                    </a:p>
                  </a:txBody>
                  <a:tcPr/>
                </a:tc>
              </a:tr>
              <a:tr h="51698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dirty="0" smtClean="0"/>
                        <a:t>Organización</a:t>
                      </a:r>
                      <a:r>
                        <a:rPr lang="es-MX" b="1" baseline="0" dirty="0" smtClean="0"/>
                        <a:t> temporal</a:t>
                      </a:r>
                      <a:endParaRPr lang="es-MX" b="1" dirty="0" smtClean="0"/>
                    </a:p>
                    <a:p>
                      <a:pPr algn="ctr"/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 la relación entre el espacio y el tiempo que generan una acción o</a:t>
                      </a:r>
                      <a:r>
                        <a:rPr lang="es-MX" sz="18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movimiento relacionados con las sensaciones y la percepción de la visión. teniendo en cuenta las experiencias vividas, dando como resultado conceptos básicos y la identificación  de símbolos que influyen en la determinación del pensamiento; y las capacidades perceptivo- motrices.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http://edufisicahannayaleja.blogspot.mx/2012/03/esquema-ajuste-corporal-y-organizacion.html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  <a:gridCol w="3048000"/>
              </a:tblGrid>
              <a:tr h="1916206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Ritmo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Flujo de </a:t>
                      </a:r>
                      <a:r>
                        <a:rPr lang="es-MX" sz="18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movimiento</a:t>
                      </a:r>
                      <a:r>
                        <a:rPr lang="es-MX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controlado o medido, sonoro o visual, generalmente producido por una ordenación de elementos diferentes del medio en cuestión.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http://es.wikipedia.org/wiki/Ritmo</a:t>
                      </a:r>
                      <a:endParaRPr lang="es-MX" dirty="0"/>
                    </a:p>
                  </a:txBody>
                  <a:tcPr/>
                </a:tc>
              </a:tr>
              <a:tr h="4941794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Respiración-relajación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Respiración:</a:t>
                      </a:r>
                      <a:r>
                        <a:rPr lang="es-MX" baseline="0" dirty="0" smtClean="0"/>
                        <a:t> S</a:t>
                      </a:r>
                      <a:r>
                        <a:rPr lang="es-MX" dirty="0" smtClean="0"/>
                        <a:t>e entiende el proceso fisiológico indispensable </a:t>
                      </a:r>
                    </a:p>
                    <a:p>
                      <a:pPr algn="just"/>
                      <a:r>
                        <a:rPr lang="es-MX" dirty="0" smtClean="0"/>
                        <a:t>para la vida de los organismos aeróbicos ,gracias a la </a:t>
                      </a:r>
                    </a:p>
                    <a:p>
                      <a:pPr algn="just"/>
                      <a:r>
                        <a:rPr lang="es-MX" dirty="0" smtClean="0"/>
                        <a:t>cual el ser humano obtiene energía y lleva a cabo su alimentación y vida diaria de </a:t>
                      </a:r>
                    </a:p>
                    <a:p>
                      <a:pPr algn="just"/>
                      <a:r>
                        <a:rPr lang="es-MX" dirty="0" smtClean="0"/>
                        <a:t>una manera adecuada. </a:t>
                      </a:r>
                    </a:p>
                    <a:p>
                      <a:pPr algn="just"/>
                      <a:r>
                        <a:rPr lang="es-MX" dirty="0" smtClean="0"/>
                        <a:t>Relajación: Se entiende el estado o nivel de distensión muscular y psíquica </a:t>
                      </a:r>
                    </a:p>
                    <a:p>
                      <a:pPr algn="just"/>
                      <a:r>
                        <a:rPr lang="es-MX" dirty="0" smtClean="0"/>
                        <a:t>que facilita el equilibrio integral del organismo y su descanso </a:t>
                      </a:r>
                    </a:p>
                    <a:p>
                      <a:pPr algn="just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http://emasf.webcindario.com/La_respiracion_consciente.pdf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-1" y="0"/>
          <a:ext cx="9144000" cy="265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  <a:gridCol w="3048000"/>
              </a:tblGrid>
              <a:tr h="1174440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Postura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Composición de las posiciones de todas las articulaciones del cuerpo humano en todo </a:t>
                      </a:r>
                    </a:p>
                    <a:p>
                      <a:pPr algn="just"/>
                      <a:r>
                        <a:rPr lang="es-MX" dirty="0" smtClean="0"/>
                        <a:t>momento.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digitum.um.es/</a:t>
                      </a:r>
                      <a:r>
                        <a:rPr lang="es-MX" dirty="0" err="1" smtClean="0"/>
                        <a:t>jspui</a:t>
                      </a:r>
                      <a:r>
                        <a:rPr lang="es-MX" dirty="0" smtClean="0"/>
                        <a:t>/</a:t>
                      </a:r>
                      <a:r>
                        <a:rPr lang="es-MX" dirty="0" err="1" smtClean="0"/>
                        <a:t>bitstream</a:t>
                      </a:r>
                      <a:r>
                        <a:rPr lang="es-MX" dirty="0" smtClean="0"/>
                        <a:t>/10201/5152/1/Educación%20Física%20y%20postura%20corporal.pdf</a:t>
                      </a:r>
                      <a:endParaRPr lang="es-MX" dirty="0"/>
                    </a:p>
                  </a:txBody>
                  <a:tcPr/>
                </a:tc>
              </a:tr>
              <a:tr h="1174440">
                <a:tc>
                  <a:txBody>
                    <a:bodyPr/>
                    <a:lstStyle/>
                    <a:p>
                      <a:pPr algn="ctr"/>
                      <a:r>
                        <a:rPr lang="es-MX" b="1" dirty="0" smtClean="0"/>
                        <a:t>Tono muscular</a:t>
                      </a:r>
                      <a:endParaRPr lang="es-MX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Es un estado de contracción permanente </a:t>
                      </a:r>
                    </a:p>
                    <a:p>
                      <a:pPr algn="just"/>
                      <a:r>
                        <a:rPr lang="es-MX" dirty="0" smtClean="0"/>
                        <a:t>del sistema muscular, inducido por el sistema nervioso.</a:t>
                      </a:r>
                    </a:p>
                    <a:p>
                      <a:pPr algn="just"/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s-MX" dirty="0" smtClean="0"/>
                        <a:t>http://www.slideshare.net/carolinaontaneda/el-tono-muscular-por-carolina-ontaneda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291</Words>
  <Application>Microsoft Office PowerPoint</Application>
  <PresentationFormat>Presentación en pantalla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Company>Hogar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Familia Silva Cisneros</dc:creator>
  <cp:lastModifiedBy>Familia Silva Cisneros</cp:lastModifiedBy>
  <cp:revision>12</cp:revision>
  <dcterms:created xsi:type="dcterms:W3CDTF">2014-04-27T19:58:12Z</dcterms:created>
  <dcterms:modified xsi:type="dcterms:W3CDTF">2014-04-27T21:01:04Z</dcterms:modified>
</cp:coreProperties>
</file>