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83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42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301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409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72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47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29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21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905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1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93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8362-6AA2-46C8-A0DB-DD36C77C1D79}" type="datetimeFigureOut">
              <a:rPr lang="es-MX" smtClean="0"/>
              <a:t>24/04/2014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D7356-66C5-4B21-94AB-F0CA4713F9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43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cencia.udea.edu.co/edufisica/guiacurricular/Perceptivomotrices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ow and Tell: April 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0" y="404664"/>
            <a:ext cx="9144000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latin typeface="Century Gothic" panose="020B0502020202020204" pitchFamily="34" charset="0"/>
              </a:rPr>
              <a:t>Capacidades </a:t>
            </a:r>
          </a:p>
          <a:p>
            <a:pPr algn="ctr"/>
            <a:r>
              <a:rPr lang="es-MX" sz="4000" b="1" dirty="0" smtClean="0">
                <a:latin typeface="Century Gothic" panose="020B0502020202020204" pitchFamily="34" charset="0"/>
              </a:rPr>
              <a:t>perceptivo-motrices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75556" y="2204864"/>
            <a:ext cx="7992888" cy="424847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Century Gothic" panose="020B0502020202020204" pitchFamily="34" charset="0"/>
              </a:rPr>
              <a:t>S</a:t>
            </a:r>
            <a:r>
              <a:rPr lang="es-MX" dirty="0" smtClean="0">
                <a:latin typeface="Century Gothic" panose="020B0502020202020204" pitchFamily="34" charset="0"/>
              </a:rPr>
              <a:t>on las derivadas de la estructura  neurológica específicamente dependientes del funcionamiento del Sistema Nervioso neurológica, específicamente dependientes del funcionamiento del Sistema Nervioso Central.  Se centran en mecanismos perceptivos vinculados al movimiento; es decir: </a:t>
            </a: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latin typeface="Century Gothic" panose="020B0502020202020204" pitchFamily="34" charset="0"/>
              </a:rPr>
              <a:t> Conocimiento y análisis de sensaciones e informaciones relativas al propio cuerpo (somatognosia).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MX" dirty="0" smtClean="0">
              <a:latin typeface="Century Gothic" panose="020B0502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>
                <a:latin typeface="Century Gothic" panose="020B0502020202020204" pitchFamily="34" charset="0"/>
              </a:rPr>
              <a:t>Conocimiento y análisis de informaciones procedentes del mundo exterior, referidas al mundo de los objetos y de los demás inmerso en relaciones espacio de los objetos y de los demás, inmerso en relaciones espacio-temporales (exterognosia).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9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how and Tell: April 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75556" y="1772816"/>
            <a:ext cx="7992888" cy="28083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Las acciones motrices para su ejecución adecuada requieren del desarrollo de la conciencia corporal, siendo un medio básico para ello, los de procesos de adquisición y control del tono muscular (tensión-relajación), la respiración, la lateralidad, el dominio y control del tiempo y el espacio, en síntesis del desarrollo del equilibrio y la coordinación, como componentes básicos del desarrollo perceptivo - motriz, manifiestos y expresados en la interacción somatognosia - exterognosia.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4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251547"/>
              </p:ext>
            </p:extLst>
          </p:nvPr>
        </p:nvGraphicFramePr>
        <p:xfrm>
          <a:off x="0" y="0"/>
          <a:ext cx="9251504" cy="674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5752"/>
                <a:gridCol w="4625752"/>
              </a:tblGrid>
              <a:tr h="59052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entury Gothic" panose="020B0502020202020204" pitchFamily="34" charset="0"/>
                        </a:rPr>
                        <a:t>Elementos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entury Gothic" panose="020B0502020202020204" pitchFamily="34" charset="0"/>
                        </a:rPr>
                        <a:t>Conceptos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184525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Coordinación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Según Álvarez del Villar,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l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a coordinación "es la capacidad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neuromuscular de ajustar con precisión lo querido y pensado de acuerdo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con la imagen fijada por la inteligencia motriz a la necesidad del movimiento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o gesto deportivo concreto". 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184525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Lateralidad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Es conceptualizada como el dominio de los lados del cuerpo y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hace referencia a dos aspectos que son la discriminación lateral y la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dominancia lateral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46033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Equilibrio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 Elemento fundamental del desarrollo perceptivo motriz del ser humano, es entendido como la capacidad de mantener la postura, o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recuperarla cuando se ha perdido por la acción de fuerzas externas que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pueden incidir sobre el cuerpo. El equilibrio desde esta perspectiva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interactúa en relación permanentemente con el control tónico postural.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44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607445"/>
              </p:ext>
            </p:extLst>
          </p:nvPr>
        </p:nvGraphicFramePr>
        <p:xfrm>
          <a:off x="-107504" y="-354047"/>
          <a:ext cx="9251504" cy="7209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5752"/>
                <a:gridCol w="4625752"/>
              </a:tblGrid>
              <a:tr h="62438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entury Gothic" panose="020B0502020202020204" pitchFamily="34" charset="0"/>
                        </a:rPr>
                        <a:t>Elementos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entury Gothic" panose="020B0502020202020204" pitchFamily="34" charset="0"/>
                        </a:rPr>
                        <a:t>Conceptos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93270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Organización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espacial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corresponde a la adquisición y desarrollo de la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capacidad para analizar datos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perceptivos inmediatos y elaborar relaciones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espaciales de mayor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complejidad. Es el momento en el que el niño esta en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capacidad de manifestar una descentración de los objetos respecto al propio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cuerpo, se presenta una objetivación de los puntos de vista y juicio sobre las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relaciones espaciales, se empieza a desarrollar a los 7 y 8 años.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105143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Organización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temporal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sensación de la duración y el orden son percibido de forma conjunta a través del ritmo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60139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Ritmo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Se puede comprender como la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organización del movimiento humano, y se determina por medio de las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secuencias de movimiento.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El ritmo se sustenta por medio de las nociones de regularidad en la sucesión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y alternancia.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17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397725"/>
              </p:ext>
            </p:extLst>
          </p:nvPr>
        </p:nvGraphicFramePr>
        <p:xfrm>
          <a:off x="-78007" y="-2835695"/>
          <a:ext cx="9251504" cy="962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5752"/>
                <a:gridCol w="4625752"/>
              </a:tblGrid>
              <a:tr h="3353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entury Gothic" panose="020B0502020202020204" pitchFamily="34" charset="0"/>
                        </a:rPr>
                        <a:t>Elementos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Century Gothic" panose="020B0502020202020204" pitchFamily="34" charset="0"/>
                        </a:rPr>
                        <a:t>Conceptos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00215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Respiración - relajación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La respiración se constituye en un medio a través del cual el niño puede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conocer su cuerpo, y en cierto modo por medio de la toma de conciencia se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puede adaptar un tipo o una forma de respiración para un actividad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determinada, e incluso puede llegarse a la automatización de formas de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respiración para estados de reposo y actividades físico motrices específicas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del cuerpo.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La relajación constituye una conducta fisiológica desde la cual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se pueden generar disposiciones en el ámbito morfo fisiológico,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constituyéndose en una capacidad de control de los grupos musculares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mediante una acción intencionada.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 La respiración y la relajación en su interacción se constituyen en medios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utilizados para el mantenimiento y la recuperación del individuo después de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vivenciar una situación tensionante de carácter físico o psicológico.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3194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Postura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Relacionada con la localización de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las diferentes partes del cuerpo en el espacio.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C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onstituye una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adaptación del esquema corporal (Percepción global y segmentaria del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cuerpo que permite simultáneamente el uso determinadas partes de él, así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como conservar su unidad en acciones globales) al espacio por medio de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una determinada disposición de los diferentes segmentos corporales. 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127205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Tono muscular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Contracción mínima del músculo en</a:t>
                      </a:r>
                    </a:p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reposo: 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9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how and Tell: April 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1556792"/>
            <a:ext cx="9144000" cy="266429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i="1" dirty="0" smtClean="0"/>
          </a:p>
          <a:p>
            <a:endParaRPr lang="es-MX" i="1" dirty="0" smtClean="0"/>
          </a:p>
          <a:p>
            <a:endParaRPr lang="es-MX" i="1" dirty="0"/>
          </a:p>
          <a:p>
            <a:endParaRPr lang="es-MX" i="1" dirty="0" smtClean="0"/>
          </a:p>
          <a:p>
            <a:endParaRPr lang="es-MX" i="1" dirty="0"/>
          </a:p>
          <a:p>
            <a:pPr algn="ctr"/>
            <a:r>
              <a:rPr lang="es-MX" sz="3200" b="1" dirty="0" smtClean="0"/>
              <a:t>Bibliografía</a:t>
            </a:r>
          </a:p>
          <a:p>
            <a:endParaRPr lang="es-MX" i="1" dirty="0"/>
          </a:p>
          <a:p>
            <a:r>
              <a:rPr lang="es-MX" i="1" dirty="0" smtClean="0"/>
              <a:t>Pastor</a:t>
            </a:r>
            <a:r>
              <a:rPr lang="es-MX" i="1" dirty="0"/>
              <a:t>, J. (2002). Intervención psicomotriz en educación física. España: </a:t>
            </a:r>
            <a:r>
              <a:rPr lang="es-MX" i="1" dirty="0" err="1"/>
              <a:t>Inde</a:t>
            </a:r>
            <a:r>
              <a:rPr lang="es-MX" i="1" dirty="0"/>
              <a:t> </a:t>
            </a:r>
          </a:p>
          <a:p>
            <a:endParaRPr lang="es-MX" i="1" dirty="0"/>
          </a:p>
          <a:p>
            <a:r>
              <a:rPr lang="es-MX" i="1" dirty="0" smtClean="0"/>
              <a:t>Contenidos </a:t>
            </a:r>
            <a:r>
              <a:rPr lang="es-MX" i="1" dirty="0"/>
              <a:t>de la Educación Física para La Educación </a:t>
            </a:r>
            <a:r>
              <a:rPr lang="es-MX" i="1" dirty="0" smtClean="0"/>
              <a:t>Básica Capacidades perceptivo motrices</a:t>
            </a:r>
            <a:r>
              <a:rPr lang="es-ES" i="1" dirty="0" smtClean="0"/>
              <a:t>. </a:t>
            </a:r>
            <a:r>
              <a:rPr lang="es-ES" dirty="0" smtClean="0"/>
              <a:t>Recuperado el 22 </a:t>
            </a:r>
            <a:r>
              <a:rPr lang="es-ES" dirty="0"/>
              <a:t>de Abril de2014, de </a:t>
            </a:r>
            <a:r>
              <a:rPr lang="es-ES" dirty="0">
                <a:hlinkClick r:id="rId3"/>
              </a:rPr>
              <a:t>http://</a:t>
            </a:r>
            <a:r>
              <a:rPr lang="es-ES" dirty="0" smtClean="0">
                <a:hlinkClick r:id="rId3"/>
              </a:rPr>
              <a:t>docencia.udea.edu.co/edufisica/guiacurricular/Perceptivomotrices.pdf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i="1" dirty="0" smtClean="0"/>
          </a:p>
          <a:p>
            <a:endParaRPr lang="es-ES" i="1" dirty="0"/>
          </a:p>
          <a:p>
            <a:endParaRPr lang="es-ES" i="1" dirty="0" smtClean="0"/>
          </a:p>
          <a:p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993471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683</Words>
  <Application>Microsoft Office PowerPoint</Application>
  <PresentationFormat>Presentación en pantalla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</dc:creator>
  <cp:lastModifiedBy>Mariana</cp:lastModifiedBy>
  <cp:revision>8</cp:revision>
  <dcterms:created xsi:type="dcterms:W3CDTF">2014-04-22T05:40:50Z</dcterms:created>
  <dcterms:modified xsi:type="dcterms:W3CDTF">2014-04-24T05:33:10Z</dcterms:modified>
</cp:coreProperties>
</file>