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6" autoAdjust="0"/>
    <p:restoredTop sz="94700" autoAdjust="0"/>
  </p:normalViewPr>
  <p:slideViewPr>
    <p:cSldViewPr>
      <p:cViewPr>
        <p:scale>
          <a:sx n="48" d="100"/>
          <a:sy n="48" d="100"/>
        </p:scale>
        <p:origin x="-906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2536A-2660-4988-BBAE-142FE3855AF7}" type="datetimeFigureOut">
              <a:rPr lang="es-MX" smtClean="0"/>
              <a:t>21/05/2014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32667-89DF-4AB9-94D9-DA8AF30679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3364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2536A-2660-4988-BBAE-142FE3855AF7}" type="datetimeFigureOut">
              <a:rPr lang="es-MX" smtClean="0"/>
              <a:t>21/05/2014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32667-89DF-4AB9-94D9-DA8AF30679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7355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2536A-2660-4988-BBAE-142FE3855AF7}" type="datetimeFigureOut">
              <a:rPr lang="es-MX" smtClean="0"/>
              <a:t>21/05/2014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32667-89DF-4AB9-94D9-DA8AF30679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5332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2536A-2660-4988-BBAE-142FE3855AF7}" type="datetimeFigureOut">
              <a:rPr lang="es-MX" smtClean="0"/>
              <a:t>21/05/2014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32667-89DF-4AB9-94D9-DA8AF30679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4285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2536A-2660-4988-BBAE-142FE3855AF7}" type="datetimeFigureOut">
              <a:rPr lang="es-MX" smtClean="0"/>
              <a:t>21/05/2014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32667-89DF-4AB9-94D9-DA8AF30679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3469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2536A-2660-4988-BBAE-142FE3855AF7}" type="datetimeFigureOut">
              <a:rPr lang="es-MX" smtClean="0"/>
              <a:t>21/05/2014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32667-89DF-4AB9-94D9-DA8AF30679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509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2536A-2660-4988-BBAE-142FE3855AF7}" type="datetimeFigureOut">
              <a:rPr lang="es-MX" smtClean="0"/>
              <a:t>21/05/2014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32667-89DF-4AB9-94D9-DA8AF30679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8790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2536A-2660-4988-BBAE-142FE3855AF7}" type="datetimeFigureOut">
              <a:rPr lang="es-MX" smtClean="0"/>
              <a:t>21/05/2014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32667-89DF-4AB9-94D9-DA8AF30679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9871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2536A-2660-4988-BBAE-142FE3855AF7}" type="datetimeFigureOut">
              <a:rPr lang="es-MX" smtClean="0"/>
              <a:t>21/05/2014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32667-89DF-4AB9-94D9-DA8AF30679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8953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2536A-2660-4988-BBAE-142FE3855AF7}" type="datetimeFigureOut">
              <a:rPr lang="es-MX" smtClean="0"/>
              <a:t>21/05/2014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32667-89DF-4AB9-94D9-DA8AF30679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498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2536A-2660-4988-BBAE-142FE3855AF7}" type="datetimeFigureOut">
              <a:rPr lang="es-MX" smtClean="0"/>
              <a:t>21/05/2014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32667-89DF-4AB9-94D9-DA8AF30679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4987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2536A-2660-4988-BBAE-142FE3855AF7}" type="datetimeFigureOut">
              <a:rPr lang="es-MX" smtClean="0"/>
              <a:t>21/05/2014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32667-89DF-4AB9-94D9-DA8AF30679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0398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124056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685800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179512" y="263036"/>
            <a:ext cx="4572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1400" b="1" dirty="0"/>
              <a:t>¿Cómo identificar cuando un niño/a </a:t>
            </a:r>
            <a:endParaRPr lang="es-MX" sz="1400" b="1" dirty="0" smtClean="0"/>
          </a:p>
          <a:p>
            <a:r>
              <a:rPr lang="es-MX" sz="1400" b="1" dirty="0" smtClean="0"/>
              <a:t>es </a:t>
            </a:r>
            <a:r>
              <a:rPr lang="es-MX" sz="1400" b="1" dirty="0"/>
              <a:t>víctima de maltrato?</a:t>
            </a:r>
          </a:p>
          <a:p>
            <a:pPr marL="285750" indent="-285750">
              <a:buFont typeface="Arial" charset="0"/>
              <a:buChar char="•"/>
            </a:pPr>
            <a:r>
              <a:rPr lang="es-MX" sz="1400" dirty="0" smtClean="0"/>
              <a:t>Señales </a:t>
            </a:r>
            <a:r>
              <a:rPr lang="es-MX" sz="1400" dirty="0"/>
              <a:t>físicas repetidas </a:t>
            </a:r>
            <a:endParaRPr lang="es-MX" sz="1400" dirty="0" smtClean="0"/>
          </a:p>
          <a:p>
            <a:r>
              <a:rPr lang="es-MX" sz="1400" dirty="0" smtClean="0"/>
              <a:t>(</a:t>
            </a:r>
            <a:r>
              <a:rPr lang="es-MX" sz="1400" dirty="0"/>
              <a:t>moretones, rasguños, </a:t>
            </a:r>
            <a:r>
              <a:rPr lang="es-MX" sz="1400" dirty="0" smtClean="0"/>
              <a:t>quemadura).</a:t>
            </a:r>
            <a:r>
              <a:rPr lang="es-MX" sz="1400" dirty="0"/>
              <a:t> </a:t>
            </a:r>
            <a:br>
              <a:rPr lang="es-MX" sz="1400" dirty="0"/>
            </a:br>
            <a:r>
              <a:rPr lang="es-MX" sz="1400" dirty="0"/>
              <a:t>* Niñas sucios, mal olientes, con </a:t>
            </a:r>
            <a:endParaRPr lang="es-MX" sz="1400" dirty="0" smtClean="0"/>
          </a:p>
          <a:p>
            <a:r>
              <a:rPr lang="es-MX" sz="1400" dirty="0" smtClean="0"/>
              <a:t>ropas </a:t>
            </a:r>
            <a:r>
              <a:rPr lang="es-MX" sz="1400" dirty="0"/>
              <a:t>rotas y desabrigadas, etc. </a:t>
            </a:r>
            <a:br>
              <a:rPr lang="es-MX" sz="1400" dirty="0"/>
            </a:br>
            <a:r>
              <a:rPr lang="es-MX" sz="1400" dirty="0"/>
              <a:t>* Cansancio o apatía permanente </a:t>
            </a:r>
            <a:endParaRPr lang="es-MX" sz="1400" dirty="0" smtClean="0"/>
          </a:p>
          <a:p>
            <a:r>
              <a:rPr lang="es-MX" sz="1400" dirty="0" smtClean="0"/>
              <a:t>(</a:t>
            </a:r>
            <a:r>
              <a:rPr lang="es-MX" sz="1400" dirty="0"/>
              <a:t>se suele dormir en clases). </a:t>
            </a:r>
            <a:br>
              <a:rPr lang="es-MX" sz="1400" dirty="0"/>
            </a:br>
            <a:r>
              <a:rPr lang="es-MX" sz="1400" dirty="0"/>
              <a:t>* Cambio significativo en la conducta </a:t>
            </a:r>
            <a:endParaRPr lang="es-MX" sz="1400" dirty="0" smtClean="0"/>
          </a:p>
          <a:p>
            <a:r>
              <a:rPr lang="es-MX" sz="1400" dirty="0" smtClean="0"/>
              <a:t>escolar </a:t>
            </a:r>
            <a:r>
              <a:rPr lang="es-MX" sz="1400" dirty="0"/>
              <a:t>sin motivo aparente. </a:t>
            </a:r>
            <a:br>
              <a:rPr lang="es-MX" sz="1400" dirty="0"/>
            </a:br>
            <a:r>
              <a:rPr lang="es-MX" sz="1400" dirty="0"/>
              <a:t>* Conductas agresivas y/o rabietas </a:t>
            </a:r>
            <a:endParaRPr lang="es-MX" sz="1400" dirty="0" smtClean="0"/>
          </a:p>
          <a:p>
            <a:r>
              <a:rPr lang="es-MX" sz="1400" dirty="0" smtClean="0"/>
              <a:t>severas </a:t>
            </a:r>
            <a:r>
              <a:rPr lang="es-MX" sz="1400" dirty="0"/>
              <a:t>y persistentes. </a:t>
            </a:r>
            <a:br>
              <a:rPr lang="es-MX" sz="1400" dirty="0"/>
            </a:br>
            <a:r>
              <a:rPr lang="es-MX" sz="1400" dirty="0"/>
              <a:t>* Relaciones hostiles y distantes. </a:t>
            </a:r>
            <a:br>
              <a:rPr lang="es-MX" sz="1400" dirty="0"/>
            </a:br>
            <a:r>
              <a:rPr lang="es-MX" sz="1400" dirty="0"/>
              <a:t>* Conducta agresiva, rebelde o en </a:t>
            </a:r>
            <a:endParaRPr lang="es-MX" sz="1400" dirty="0" smtClean="0"/>
          </a:p>
          <a:p>
            <a:r>
              <a:rPr lang="es-MX" sz="1400" dirty="0" smtClean="0"/>
              <a:t>extremo </a:t>
            </a:r>
            <a:r>
              <a:rPr lang="es-MX" sz="1400" dirty="0"/>
              <a:t>sumisa. </a:t>
            </a:r>
            <a:br>
              <a:rPr lang="es-MX" sz="1400" dirty="0"/>
            </a:br>
            <a:r>
              <a:rPr lang="es-MX" sz="1400" dirty="0"/>
              <a:t>* Trastornos de desarrollo, </a:t>
            </a:r>
            <a:endParaRPr lang="es-MX" sz="1400" dirty="0" smtClean="0"/>
          </a:p>
          <a:p>
            <a:r>
              <a:rPr lang="es-MX" sz="1400" dirty="0" smtClean="0"/>
              <a:t>especialmente </a:t>
            </a:r>
            <a:r>
              <a:rPr lang="es-MX" sz="1400" dirty="0"/>
              <a:t>en el área del </a:t>
            </a:r>
            <a:endParaRPr lang="es-MX" sz="1400" dirty="0" smtClean="0"/>
          </a:p>
          <a:p>
            <a:r>
              <a:rPr lang="es-MX" sz="1400" dirty="0" smtClean="0"/>
              <a:t>lenguaje</a:t>
            </a:r>
            <a:r>
              <a:rPr lang="es-MX" sz="1400" dirty="0"/>
              <a:t>. </a:t>
            </a:r>
            <a:br>
              <a:rPr lang="es-MX" sz="1400" dirty="0"/>
            </a:br>
            <a:r>
              <a:rPr lang="es-MX" sz="1400" dirty="0"/>
              <a:t>* Enfermedades repetidas que no </a:t>
            </a:r>
            <a:endParaRPr lang="es-MX" sz="1400" dirty="0" smtClean="0"/>
          </a:p>
          <a:p>
            <a:r>
              <a:rPr lang="es-MX" sz="1400" dirty="0" smtClean="0"/>
              <a:t>son </a:t>
            </a:r>
            <a:r>
              <a:rPr lang="es-MX" sz="1400" dirty="0"/>
              <a:t>atendidas adecuadamente.</a:t>
            </a:r>
            <a:br>
              <a:rPr lang="es-MX" sz="1400" dirty="0"/>
            </a:br>
            <a:r>
              <a:rPr lang="es-MX" sz="1400" dirty="0"/>
              <a:t>* Ausencia a controles de salud </a:t>
            </a:r>
            <a:endParaRPr lang="es-MX" sz="1400" dirty="0" smtClean="0"/>
          </a:p>
          <a:p>
            <a:pPr marL="285750" indent="-285750">
              <a:buFont typeface="Arial" charset="0"/>
              <a:buChar char="•"/>
            </a:pPr>
            <a:r>
              <a:rPr lang="es-MX" sz="1400" dirty="0" smtClean="0"/>
              <a:t>Alto </a:t>
            </a:r>
            <a:r>
              <a:rPr lang="es-MX" sz="1400" dirty="0"/>
              <a:t>ausentismo escolar</a:t>
            </a:r>
            <a:r>
              <a:rPr lang="es-MX" sz="1400" dirty="0" smtClean="0"/>
              <a:t>.</a:t>
            </a:r>
          </a:p>
          <a:p>
            <a:pPr marL="285750" indent="-285750">
              <a:buFont typeface="Arial" charset="0"/>
              <a:buChar char="•"/>
            </a:pPr>
            <a:r>
              <a:rPr lang="es-MX" sz="1400" dirty="0" smtClean="0"/>
              <a:t> </a:t>
            </a:r>
            <a:r>
              <a:rPr lang="es-MX" sz="1400" dirty="0"/>
              <a:t>Niñas solas, con falta de </a:t>
            </a:r>
            <a:endParaRPr lang="es-MX" sz="1400" dirty="0" smtClean="0"/>
          </a:p>
          <a:p>
            <a:r>
              <a:rPr lang="es-MX" sz="1400" dirty="0" smtClean="0"/>
              <a:t>supervisión </a:t>
            </a:r>
            <a:r>
              <a:rPr lang="es-MX" sz="1400" dirty="0"/>
              <a:t>de adultos.</a:t>
            </a:r>
          </a:p>
        </p:txBody>
      </p:sp>
      <p:sp>
        <p:nvSpPr>
          <p:cNvPr id="6" name="5 Rectángulo"/>
          <p:cNvSpPr/>
          <p:nvPr/>
        </p:nvSpPr>
        <p:spPr>
          <a:xfrm>
            <a:off x="6864101" y="213536"/>
            <a:ext cx="141436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Tipos de </a:t>
            </a:r>
          </a:p>
          <a:p>
            <a:pPr algn="ctr"/>
            <a:r>
              <a:rPr lang="es-ES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maltratos</a:t>
            </a:r>
            <a:endParaRPr lang="es-ES" sz="2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026" name="Picture 2" descr="http://www.e-pol.com.ar/newsmatic/usr/39/104/21_maltrat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1939" y="3428999"/>
            <a:ext cx="2598687" cy="3258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6524232" y="1078644"/>
            <a:ext cx="2094099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400" dirty="0" smtClean="0"/>
              <a:t>ESCUELA NORMA DE </a:t>
            </a:r>
          </a:p>
          <a:p>
            <a:pPr algn="ctr"/>
            <a:r>
              <a:rPr lang="es-MX" sz="1400" dirty="0" smtClean="0"/>
              <a:t>EDUCACION PREESCOLAR</a:t>
            </a:r>
          </a:p>
          <a:p>
            <a:pPr algn="ctr"/>
            <a:endParaRPr lang="es-MX" sz="1400" dirty="0" smtClean="0"/>
          </a:p>
          <a:p>
            <a:pPr algn="ctr"/>
            <a:endParaRPr lang="es-MX" sz="1400" dirty="0"/>
          </a:p>
          <a:p>
            <a:pPr algn="ctr"/>
            <a:endParaRPr lang="es-MX" sz="1400" dirty="0" smtClean="0"/>
          </a:p>
          <a:p>
            <a:pPr algn="ctr"/>
            <a:endParaRPr lang="es-MX" sz="1400" dirty="0"/>
          </a:p>
          <a:p>
            <a:pPr algn="ctr"/>
            <a:endParaRPr lang="es-MX" sz="1400" dirty="0" smtClean="0"/>
          </a:p>
          <a:p>
            <a:pPr algn="ctr"/>
            <a:endParaRPr lang="es-MX" sz="1400" dirty="0"/>
          </a:p>
          <a:p>
            <a:pPr algn="ctr"/>
            <a:r>
              <a:rPr lang="es-MX" sz="1400" dirty="0" smtClean="0"/>
              <a:t>YANNELY TANAIRY LLANAS</a:t>
            </a:r>
          </a:p>
          <a:p>
            <a:pPr algn="ctr"/>
            <a:r>
              <a:rPr lang="es-MX" sz="1400" dirty="0" smtClean="0"/>
              <a:t>3°A      N° L: 16</a:t>
            </a:r>
            <a:endParaRPr lang="es-MX" sz="1400" dirty="0"/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4424" y="1492534"/>
            <a:ext cx="1621581" cy="1401992"/>
          </a:xfrm>
          <a:prstGeom prst="rect">
            <a:avLst/>
          </a:prstGeom>
        </p:spPr>
      </p:pic>
      <p:pic>
        <p:nvPicPr>
          <p:cNvPr id="1028" name="Picture 4" descr="http://4.bp.blogspot.com/-6PDnoZZZ0aY/UR2ZKOBKpFI/AAAAAAAAABs/hRU5538gFZA/s1600/tumblr_ma9tt4469T1rtgrf3o1_1280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60" t="3772" r="4994" b="3774"/>
          <a:stretch/>
        </p:blipFill>
        <p:spPr bwMode="auto">
          <a:xfrm>
            <a:off x="3344010" y="263036"/>
            <a:ext cx="2291274" cy="1810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fmmeducacion.com.ar/Recursos/CrianzaPrevencionAbuso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897" y="2564904"/>
            <a:ext cx="2857500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4656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288686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685800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167874" y="188640"/>
            <a:ext cx="2793457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b="1" dirty="0"/>
              <a:t>Maltrato infantil:  </a:t>
            </a:r>
            <a:r>
              <a:rPr lang="es-MX" sz="1200" dirty="0"/>
              <a:t/>
            </a:r>
            <a:br>
              <a:rPr lang="es-MX" sz="1200" dirty="0"/>
            </a:br>
            <a:r>
              <a:rPr lang="es-MX" sz="1200" dirty="0"/>
              <a:t/>
            </a:r>
            <a:br>
              <a:rPr lang="es-MX" sz="1200" dirty="0"/>
            </a:br>
            <a:r>
              <a:rPr lang="es-MX" sz="1200" dirty="0"/>
              <a:t>Son las acciones u omisiones con la </a:t>
            </a:r>
            <a:endParaRPr lang="es-MX" sz="1200" dirty="0" smtClean="0"/>
          </a:p>
          <a:p>
            <a:pPr algn="ctr"/>
            <a:r>
              <a:rPr lang="es-MX" sz="1200" dirty="0" smtClean="0"/>
              <a:t>intención </a:t>
            </a:r>
            <a:r>
              <a:rPr lang="es-MX" sz="1200" dirty="0"/>
              <a:t>de hacer un daño inmediato </a:t>
            </a:r>
            <a:endParaRPr lang="es-MX" sz="1200" dirty="0" smtClean="0"/>
          </a:p>
          <a:p>
            <a:pPr algn="ctr"/>
            <a:r>
              <a:rPr lang="es-MX" sz="1200" dirty="0" smtClean="0"/>
              <a:t>al </a:t>
            </a:r>
            <a:r>
              <a:rPr lang="es-MX" sz="1200" dirty="0"/>
              <a:t>niño o niña. El agresor concibe el daño </a:t>
            </a:r>
            <a:endParaRPr lang="es-MX" sz="1200" dirty="0" smtClean="0"/>
          </a:p>
          <a:p>
            <a:pPr algn="ctr"/>
            <a:r>
              <a:rPr lang="es-MX" sz="1200" dirty="0" smtClean="0"/>
              <a:t>como </a:t>
            </a:r>
            <a:r>
              <a:rPr lang="es-MX" sz="1200" dirty="0"/>
              <a:t>el fin principal de su agresión. </a:t>
            </a:r>
            <a:endParaRPr lang="es-MX" sz="1200" dirty="0" smtClean="0"/>
          </a:p>
          <a:p>
            <a:pPr algn="ctr"/>
            <a:r>
              <a:rPr lang="es-MX" sz="1200" dirty="0" smtClean="0"/>
              <a:t>Crea </a:t>
            </a:r>
            <a:r>
              <a:rPr lang="es-MX" sz="1200" dirty="0"/>
              <a:t>un síndrome en la víctima que </a:t>
            </a:r>
            <a:endParaRPr lang="es-MX" sz="1200" dirty="0" smtClean="0"/>
          </a:p>
          <a:p>
            <a:pPr algn="ctr"/>
            <a:r>
              <a:rPr lang="es-MX" sz="1200" dirty="0" smtClean="0"/>
              <a:t>sobrevive</a:t>
            </a:r>
            <a:r>
              <a:rPr lang="es-MX" sz="1200" dirty="0"/>
              <a:t>, conocido como "Síndrome </a:t>
            </a:r>
            <a:r>
              <a:rPr lang="es-MX" sz="1200" dirty="0" smtClean="0"/>
              <a:t>de</a:t>
            </a:r>
          </a:p>
          <a:p>
            <a:pPr algn="ctr"/>
            <a:r>
              <a:rPr lang="es-MX" sz="1200" dirty="0" smtClean="0"/>
              <a:t> </a:t>
            </a:r>
            <a:r>
              <a:rPr lang="es-MX" sz="1200" dirty="0"/>
              <a:t>maltrato infantil". Se conocen tres </a:t>
            </a:r>
            <a:endParaRPr lang="es-MX" sz="1200" dirty="0" smtClean="0"/>
          </a:p>
          <a:p>
            <a:pPr algn="ctr"/>
            <a:r>
              <a:rPr lang="es-MX" sz="1200" dirty="0" smtClean="0"/>
              <a:t>formas </a:t>
            </a:r>
            <a:r>
              <a:rPr lang="es-MX" sz="1200" dirty="0"/>
              <a:t>principales de maltrato infantil: </a:t>
            </a:r>
            <a:endParaRPr lang="es-MX" sz="1200" dirty="0" smtClean="0"/>
          </a:p>
          <a:p>
            <a:pPr algn="ctr"/>
            <a:r>
              <a:rPr lang="es-MX" sz="1200" dirty="0" smtClean="0"/>
              <a:t>físico</a:t>
            </a:r>
            <a:r>
              <a:rPr lang="es-MX" sz="1200" dirty="0"/>
              <a:t>, emocional o psicológico y </a:t>
            </a:r>
            <a:r>
              <a:rPr lang="es-MX" sz="1200" dirty="0" smtClean="0"/>
              <a:t>por</a:t>
            </a:r>
          </a:p>
          <a:p>
            <a:pPr algn="ctr"/>
            <a:r>
              <a:rPr lang="es-MX" sz="1200" dirty="0" smtClean="0"/>
              <a:t> </a:t>
            </a:r>
            <a:r>
              <a:rPr lang="es-MX" sz="1200" dirty="0"/>
              <a:t>abandono o negligencia</a:t>
            </a:r>
          </a:p>
          <a:p>
            <a:r>
              <a:rPr lang="es-MX" dirty="0"/>
              <a:t> </a:t>
            </a:r>
          </a:p>
          <a:p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3200516" y="188640"/>
            <a:ext cx="292860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/>
              <a:t>Maltrato físico:  </a:t>
            </a:r>
            <a:r>
              <a:rPr lang="es-MX" sz="1400" dirty="0"/>
              <a:t/>
            </a:r>
            <a:br>
              <a:rPr lang="es-MX" sz="1400" dirty="0"/>
            </a:br>
            <a:endParaRPr lang="es-MX" sz="1400" dirty="0"/>
          </a:p>
          <a:p>
            <a:pPr algn="ctr"/>
            <a:r>
              <a:rPr lang="es-MX" sz="1200" dirty="0"/>
              <a:t>Toda agresión que puede o no tener </a:t>
            </a:r>
            <a:endParaRPr lang="es-MX" sz="1200" dirty="0" smtClean="0"/>
          </a:p>
          <a:p>
            <a:pPr algn="ctr"/>
            <a:r>
              <a:rPr lang="es-MX" sz="1200" dirty="0" smtClean="0"/>
              <a:t>como </a:t>
            </a:r>
            <a:r>
              <a:rPr lang="es-MX" sz="1200" dirty="0"/>
              <a:t>resultado una lesión física, </a:t>
            </a:r>
            <a:endParaRPr lang="es-MX" sz="1200" dirty="0" smtClean="0"/>
          </a:p>
          <a:p>
            <a:pPr algn="ctr"/>
            <a:r>
              <a:rPr lang="es-MX" sz="1200" dirty="0" smtClean="0"/>
              <a:t>producto </a:t>
            </a:r>
            <a:r>
              <a:rPr lang="es-MX" sz="1200" dirty="0"/>
              <a:t>de un castigo único o repetido, </a:t>
            </a:r>
            <a:endParaRPr lang="es-MX" sz="1200" dirty="0" smtClean="0"/>
          </a:p>
          <a:p>
            <a:pPr algn="ctr"/>
            <a:r>
              <a:rPr lang="es-MX" sz="1200" dirty="0" smtClean="0"/>
              <a:t>con </a:t>
            </a:r>
            <a:r>
              <a:rPr lang="es-MX" sz="1200" dirty="0"/>
              <a:t>magnitudes y características variables.</a:t>
            </a:r>
          </a:p>
          <a:p>
            <a:pPr algn="ctr"/>
            <a:r>
              <a:rPr lang="es-MX" sz="1200" b="1" dirty="0"/>
              <a:t>Leve:</a:t>
            </a:r>
            <a:r>
              <a:rPr lang="es-MX" sz="1200" dirty="0"/>
              <a:t> tirar el pelo o las orejas, empujar </a:t>
            </a:r>
            <a:endParaRPr lang="es-MX" sz="1200" dirty="0" smtClean="0"/>
          </a:p>
          <a:p>
            <a:pPr algn="ctr"/>
            <a:r>
              <a:rPr lang="es-MX" sz="1200" dirty="0" smtClean="0"/>
              <a:t>o </a:t>
            </a:r>
            <a:r>
              <a:rPr lang="es-MX" sz="1200" dirty="0"/>
              <a:t>zamarrear, cachetadas o palmadas, </a:t>
            </a:r>
            <a:endParaRPr lang="es-MX" sz="1200" dirty="0" smtClean="0"/>
          </a:p>
          <a:p>
            <a:pPr algn="ctr"/>
            <a:r>
              <a:rPr lang="es-MX" sz="1200" dirty="0" smtClean="0"/>
              <a:t>patear</a:t>
            </a:r>
            <a:r>
              <a:rPr lang="es-MX" sz="1200" dirty="0"/>
              <a:t>, morder. </a:t>
            </a:r>
            <a:r>
              <a:rPr lang="es-MX" sz="1200" b="1" dirty="0" smtClean="0"/>
              <a:t>Grave</a:t>
            </a:r>
            <a:r>
              <a:rPr lang="es-MX" sz="1200" b="1" dirty="0"/>
              <a:t>:</a:t>
            </a:r>
            <a:r>
              <a:rPr lang="es-MX" sz="1200" dirty="0"/>
              <a:t> quemar con algo, </a:t>
            </a:r>
            <a:endParaRPr lang="es-MX" sz="1200" dirty="0" smtClean="0"/>
          </a:p>
          <a:p>
            <a:pPr algn="ctr"/>
            <a:r>
              <a:rPr lang="es-MX" sz="1200" dirty="0" smtClean="0"/>
              <a:t>golpear </a:t>
            </a:r>
            <a:r>
              <a:rPr lang="es-MX" sz="1200" dirty="0"/>
              <a:t>con objetos, golpizas, amenazar </a:t>
            </a:r>
            <a:endParaRPr lang="es-MX" sz="1200" dirty="0" smtClean="0"/>
          </a:p>
          <a:p>
            <a:pPr algn="ctr"/>
            <a:r>
              <a:rPr lang="es-MX" sz="1200" dirty="0" smtClean="0"/>
              <a:t>o </a:t>
            </a:r>
            <a:r>
              <a:rPr lang="es-MX" sz="1200" dirty="0"/>
              <a:t>agredir con cuchillos o armas.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3179804" y="3645024"/>
            <a:ext cx="2922563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/>
              <a:t>Maltrato emocional </a:t>
            </a:r>
            <a:r>
              <a:rPr lang="es-MX" b="1" dirty="0" smtClean="0"/>
              <a:t>o</a:t>
            </a:r>
          </a:p>
          <a:p>
            <a:pPr algn="ctr"/>
            <a:r>
              <a:rPr lang="es-MX" b="1" dirty="0" smtClean="0"/>
              <a:t> </a:t>
            </a:r>
            <a:r>
              <a:rPr lang="es-MX" b="1" dirty="0"/>
              <a:t>psicológico:</a:t>
            </a:r>
            <a:r>
              <a:rPr lang="es-MX" sz="1600" dirty="0"/>
              <a:t> </a:t>
            </a:r>
            <a:r>
              <a:rPr lang="es-MX" dirty="0"/>
              <a:t> </a:t>
            </a:r>
            <a:br>
              <a:rPr lang="es-MX" dirty="0"/>
            </a:br>
            <a:endParaRPr lang="es-MX" dirty="0" smtClean="0"/>
          </a:p>
          <a:p>
            <a:pPr algn="ctr"/>
            <a:r>
              <a:rPr lang="es-MX" sz="1200" dirty="0" smtClean="0"/>
              <a:t>El </a:t>
            </a:r>
            <a:r>
              <a:rPr lang="es-MX" sz="1200" dirty="0"/>
              <a:t>hostigamiento verbal habitual por </a:t>
            </a:r>
            <a:r>
              <a:rPr lang="es-MX" sz="1200" dirty="0" smtClean="0"/>
              <a:t>medio</a:t>
            </a:r>
          </a:p>
          <a:p>
            <a:pPr algn="ctr"/>
            <a:r>
              <a:rPr lang="es-MX" sz="1200" dirty="0" smtClean="0"/>
              <a:t> </a:t>
            </a:r>
            <a:r>
              <a:rPr lang="es-MX" sz="1200" dirty="0"/>
              <a:t>de insultos, críticas, descréditos, </a:t>
            </a:r>
            <a:endParaRPr lang="es-MX" sz="1200" dirty="0" smtClean="0"/>
          </a:p>
          <a:p>
            <a:pPr algn="ctr"/>
            <a:r>
              <a:rPr lang="es-MX" sz="1200" dirty="0" smtClean="0"/>
              <a:t>ridiculizaciones</a:t>
            </a:r>
            <a:r>
              <a:rPr lang="es-MX" sz="1200" dirty="0"/>
              <a:t>, así como la indiferencia </a:t>
            </a:r>
            <a:endParaRPr lang="es-MX" sz="1200" dirty="0" smtClean="0"/>
          </a:p>
          <a:p>
            <a:pPr algn="ctr"/>
            <a:r>
              <a:rPr lang="es-MX" sz="1200" dirty="0" smtClean="0"/>
              <a:t>y </a:t>
            </a:r>
            <a:r>
              <a:rPr lang="es-MX" sz="1200" dirty="0"/>
              <a:t>el rechazo explícito o implícito hacia el </a:t>
            </a:r>
            <a:endParaRPr lang="es-MX" sz="1200" dirty="0" smtClean="0"/>
          </a:p>
          <a:p>
            <a:pPr algn="ctr"/>
            <a:r>
              <a:rPr lang="es-MX" sz="1200" dirty="0" smtClean="0"/>
              <a:t>niño</a:t>
            </a:r>
            <a:r>
              <a:rPr lang="es-MX" sz="1200" dirty="0"/>
              <a:t>, niña o adolescente. También </a:t>
            </a:r>
            <a:r>
              <a:rPr lang="es-MX" sz="1200" dirty="0" smtClean="0"/>
              <a:t>se</a:t>
            </a:r>
          </a:p>
          <a:p>
            <a:pPr algn="ctr"/>
            <a:r>
              <a:rPr lang="es-MX" sz="1200" dirty="0" smtClean="0"/>
              <a:t> </a:t>
            </a:r>
            <a:r>
              <a:rPr lang="es-MX" sz="1200" dirty="0"/>
              <a:t>incluye el rechazo, el aislamiento, </a:t>
            </a:r>
            <a:endParaRPr lang="es-MX" sz="1200" dirty="0" smtClean="0"/>
          </a:p>
          <a:p>
            <a:pPr algn="ctr"/>
            <a:r>
              <a:rPr lang="es-MX" sz="1200" dirty="0" smtClean="0"/>
              <a:t>aterrorizara </a:t>
            </a:r>
            <a:r>
              <a:rPr lang="es-MX" sz="1200" dirty="0"/>
              <a:t>los niños o niñas, ignorarlos y </a:t>
            </a:r>
            <a:endParaRPr lang="es-MX" sz="1200" dirty="0" smtClean="0"/>
          </a:p>
          <a:p>
            <a:pPr algn="ctr"/>
            <a:r>
              <a:rPr lang="es-MX" sz="1200" dirty="0" smtClean="0"/>
              <a:t>corromperlos. Por </a:t>
            </a:r>
            <a:r>
              <a:rPr lang="es-MX" sz="1200" dirty="0"/>
              <a:t>ejemplo, decirle que </a:t>
            </a:r>
            <a:r>
              <a:rPr lang="es-MX" sz="1200" dirty="0" smtClean="0"/>
              <a:t>no</a:t>
            </a:r>
          </a:p>
          <a:p>
            <a:pPr algn="ctr"/>
            <a:r>
              <a:rPr lang="es-MX" sz="1200" dirty="0" smtClean="0"/>
              <a:t> </a:t>
            </a:r>
            <a:r>
              <a:rPr lang="es-MX" sz="1200" dirty="0"/>
              <a:t>se le quiere, encerrarlo, insultarlo o </a:t>
            </a:r>
            <a:r>
              <a:rPr lang="es-MX" sz="1200" dirty="0" smtClean="0"/>
              <a:t>decirle</a:t>
            </a:r>
          </a:p>
          <a:p>
            <a:pPr algn="ctr"/>
            <a:r>
              <a:rPr lang="es-MX" sz="1200" dirty="0" smtClean="0"/>
              <a:t> </a:t>
            </a:r>
            <a:r>
              <a:rPr lang="es-MX" sz="1200" dirty="0"/>
              <a:t>garabatos, burlarse de él frente a terceros, </a:t>
            </a:r>
            <a:endParaRPr lang="es-MX" sz="1200" dirty="0" smtClean="0"/>
          </a:p>
          <a:p>
            <a:pPr algn="ctr"/>
            <a:r>
              <a:rPr lang="es-MX" sz="1200" dirty="0" smtClean="0"/>
              <a:t>amenazarlo </a:t>
            </a:r>
            <a:r>
              <a:rPr lang="es-MX" sz="1200" dirty="0"/>
              <a:t>con golpearlo.</a:t>
            </a:r>
          </a:p>
        </p:txBody>
      </p:sp>
      <p:sp>
        <p:nvSpPr>
          <p:cNvPr id="6" name="5 Rectángulo"/>
          <p:cNvSpPr/>
          <p:nvPr/>
        </p:nvSpPr>
        <p:spPr>
          <a:xfrm>
            <a:off x="6082489" y="188640"/>
            <a:ext cx="29974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b="1" dirty="0"/>
              <a:t>Abandono y negligencia:</a:t>
            </a:r>
            <a:r>
              <a:rPr lang="es-MX" sz="1600" dirty="0"/>
              <a:t>  </a:t>
            </a:r>
            <a:r>
              <a:rPr lang="es-MX" dirty="0"/>
              <a:t/>
            </a:r>
            <a:br>
              <a:rPr lang="es-MX" dirty="0"/>
            </a:br>
            <a:endParaRPr lang="es-MX" sz="1200" dirty="0"/>
          </a:p>
          <a:p>
            <a:pPr algn="ctr"/>
            <a:r>
              <a:rPr lang="es-MX" sz="1200" dirty="0"/>
              <a:t>Se refiere a la falta de protección y </a:t>
            </a:r>
            <a:r>
              <a:rPr lang="es-MX" sz="1200" dirty="0" smtClean="0"/>
              <a:t>cuidado</a:t>
            </a:r>
          </a:p>
          <a:p>
            <a:pPr algn="ctr"/>
            <a:r>
              <a:rPr lang="es-MX" sz="1200" dirty="0" smtClean="0"/>
              <a:t> </a:t>
            </a:r>
            <a:r>
              <a:rPr lang="es-MX" sz="1200" dirty="0"/>
              <a:t>mínimo por parte de quienes tienen el </a:t>
            </a:r>
            <a:r>
              <a:rPr lang="es-MX" sz="1200" dirty="0" smtClean="0"/>
              <a:t>deber</a:t>
            </a:r>
          </a:p>
          <a:p>
            <a:pPr algn="ctr"/>
            <a:r>
              <a:rPr lang="es-MX" sz="1200" dirty="0" smtClean="0"/>
              <a:t> </a:t>
            </a:r>
            <a:r>
              <a:rPr lang="es-MX" sz="1200" dirty="0"/>
              <a:t>de hacerlo y las condiciones para ello</a:t>
            </a:r>
            <a:r>
              <a:rPr lang="es-MX" sz="1200" dirty="0" smtClean="0"/>
              <a:t>.</a:t>
            </a:r>
          </a:p>
          <a:p>
            <a:pPr algn="ctr"/>
            <a:r>
              <a:rPr lang="es-MX" sz="1200" dirty="0" smtClean="0"/>
              <a:t> </a:t>
            </a:r>
            <a:r>
              <a:rPr lang="es-MX" sz="1200" dirty="0"/>
              <a:t>Existe negligencia cuando los responsables </a:t>
            </a:r>
            <a:endParaRPr lang="es-MX" sz="1200" dirty="0" smtClean="0"/>
          </a:p>
          <a:p>
            <a:pPr algn="ctr"/>
            <a:r>
              <a:rPr lang="es-MX" sz="1200" dirty="0" smtClean="0"/>
              <a:t>de </a:t>
            </a:r>
            <a:r>
              <a:rPr lang="es-MX" sz="1200" dirty="0"/>
              <a:t>cubrir las necesidades básicas de los </a:t>
            </a:r>
            <a:endParaRPr lang="es-MX" sz="1200" dirty="0" smtClean="0"/>
          </a:p>
          <a:p>
            <a:pPr algn="ctr"/>
            <a:r>
              <a:rPr lang="es-MX" sz="1200" dirty="0" smtClean="0"/>
              <a:t>niños </a:t>
            </a:r>
            <a:r>
              <a:rPr lang="es-MX" sz="1200" dirty="0"/>
              <a:t>no lo hacen.</a:t>
            </a:r>
          </a:p>
        </p:txBody>
      </p:sp>
      <p:sp>
        <p:nvSpPr>
          <p:cNvPr id="7" name="6 Rectángulo"/>
          <p:cNvSpPr/>
          <p:nvPr/>
        </p:nvSpPr>
        <p:spPr>
          <a:xfrm>
            <a:off x="5295189" y="1819856"/>
            <a:ext cx="4572000" cy="47705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sz="1400" b="1" dirty="0"/>
              <a:t>Violencia sexual:</a:t>
            </a:r>
            <a:r>
              <a:rPr lang="es-MX" sz="1400" dirty="0"/>
              <a:t>  </a:t>
            </a:r>
            <a:r>
              <a:rPr lang="es-MX" sz="1200" dirty="0"/>
              <a:t/>
            </a:r>
            <a:br>
              <a:rPr lang="es-MX" sz="1200" dirty="0"/>
            </a:br>
            <a:r>
              <a:rPr lang="es-MX" sz="1200" dirty="0" smtClean="0"/>
              <a:t>Conductas </a:t>
            </a:r>
            <a:r>
              <a:rPr lang="es-MX" sz="1200" dirty="0"/>
              <a:t>sexuales, coercitivas o </a:t>
            </a:r>
            <a:r>
              <a:rPr lang="es-MX" sz="1200" dirty="0" smtClean="0"/>
              <a:t>no</a:t>
            </a:r>
          </a:p>
          <a:p>
            <a:pPr algn="ctr"/>
            <a:r>
              <a:rPr lang="es-MX" sz="1200" dirty="0" smtClean="0"/>
              <a:t>, </a:t>
            </a:r>
            <a:r>
              <a:rPr lang="es-MX" sz="1200" dirty="0"/>
              <a:t>impuestas a una persona menor de edad, </a:t>
            </a:r>
            <a:endParaRPr lang="es-MX" sz="1200" dirty="0" smtClean="0"/>
          </a:p>
          <a:p>
            <a:pPr algn="ctr"/>
            <a:r>
              <a:rPr lang="es-MX" sz="1200" dirty="0" smtClean="0"/>
              <a:t>por </a:t>
            </a:r>
            <a:r>
              <a:rPr lang="es-MX" sz="1200" dirty="0"/>
              <a:t>una persona mayor, que puede </a:t>
            </a:r>
            <a:r>
              <a:rPr lang="es-MX" sz="1200" dirty="0" smtClean="0"/>
              <a:t>ser</a:t>
            </a:r>
          </a:p>
          <a:p>
            <a:pPr algn="ctr"/>
            <a:r>
              <a:rPr lang="es-MX" sz="1200" dirty="0" smtClean="0"/>
              <a:t> </a:t>
            </a:r>
            <a:r>
              <a:rPr lang="es-MX" sz="1200" dirty="0"/>
              <a:t>físicamente superior, con más experiencia, </a:t>
            </a:r>
            <a:endParaRPr lang="es-MX" sz="1200" dirty="0" smtClean="0"/>
          </a:p>
          <a:p>
            <a:pPr algn="ctr"/>
            <a:r>
              <a:rPr lang="es-MX" sz="1200" dirty="0" smtClean="0"/>
              <a:t>que </a:t>
            </a:r>
            <a:r>
              <a:rPr lang="es-MX" sz="1200" dirty="0"/>
              <a:t>utiliza incorrectamente su poder o </a:t>
            </a:r>
            <a:endParaRPr lang="es-MX" sz="1200" dirty="0" smtClean="0"/>
          </a:p>
          <a:p>
            <a:pPr algn="ctr"/>
            <a:r>
              <a:rPr lang="es-MX" sz="1200" dirty="0" smtClean="0"/>
              <a:t>autoridad</a:t>
            </a:r>
            <a:r>
              <a:rPr lang="es-MX" sz="1200" dirty="0"/>
              <a:t>. En la violencia sexual se hace </a:t>
            </a:r>
            <a:endParaRPr lang="es-MX" sz="1200" dirty="0" smtClean="0"/>
          </a:p>
          <a:p>
            <a:pPr algn="ctr"/>
            <a:r>
              <a:rPr lang="es-MX" sz="1200" dirty="0" smtClean="0"/>
              <a:t>referencia </a:t>
            </a:r>
            <a:r>
              <a:rPr lang="es-MX" sz="1200" dirty="0"/>
              <a:t>a: </a:t>
            </a:r>
            <a:br>
              <a:rPr lang="es-MX" sz="1200" dirty="0"/>
            </a:br>
            <a:r>
              <a:rPr lang="es-MX" sz="1200" dirty="0"/>
              <a:t/>
            </a:r>
            <a:br>
              <a:rPr lang="es-MX" sz="1200" dirty="0"/>
            </a:br>
            <a:r>
              <a:rPr lang="es-MX" sz="1400" b="1" dirty="0"/>
              <a:t>Abuso sexual</a:t>
            </a:r>
            <a:r>
              <a:rPr lang="es-MX" sz="1200" b="1" dirty="0"/>
              <a:t>:</a:t>
            </a:r>
            <a:r>
              <a:rPr lang="es-MX" sz="1200" dirty="0"/>
              <a:t> Puede llevarse a cabo sin </a:t>
            </a:r>
            <a:endParaRPr lang="es-MX" sz="1200" dirty="0" smtClean="0"/>
          </a:p>
          <a:p>
            <a:pPr algn="ctr"/>
            <a:r>
              <a:rPr lang="es-MX" sz="1200" dirty="0" smtClean="0"/>
              <a:t>necesidad </a:t>
            </a:r>
            <a:r>
              <a:rPr lang="es-MX" sz="1200" dirty="0"/>
              <a:t>de temer contacto físico con la </a:t>
            </a:r>
            <a:endParaRPr lang="es-MX" sz="1200" dirty="0" smtClean="0"/>
          </a:p>
          <a:p>
            <a:pPr algn="ctr"/>
            <a:r>
              <a:rPr lang="es-MX" sz="1200" dirty="0" smtClean="0"/>
              <a:t>víctima </a:t>
            </a:r>
            <a:r>
              <a:rPr lang="es-MX" sz="1200" dirty="0"/>
              <a:t>o bien teniendo ese tipo de contacto</a:t>
            </a:r>
            <a:r>
              <a:rPr lang="es-MX" sz="1200" dirty="0" smtClean="0"/>
              <a:t>.</a:t>
            </a:r>
          </a:p>
          <a:p>
            <a:pPr algn="ctr"/>
            <a:r>
              <a:rPr lang="es-MX" sz="1200" dirty="0" smtClean="0"/>
              <a:t> </a:t>
            </a:r>
            <a:r>
              <a:rPr lang="es-MX" sz="1200" dirty="0"/>
              <a:t>El abusador busca tener gratificación sexual. </a:t>
            </a:r>
            <a:br>
              <a:rPr lang="es-MX" sz="1200" dirty="0"/>
            </a:br>
            <a:r>
              <a:rPr lang="es-MX" sz="1200" dirty="0"/>
              <a:t/>
            </a:r>
            <a:br>
              <a:rPr lang="es-MX" sz="1200" dirty="0"/>
            </a:br>
            <a:r>
              <a:rPr lang="es-MX" sz="1400" b="1" dirty="0"/>
              <a:t>Explotación sexual comercial de </a:t>
            </a:r>
            <a:endParaRPr lang="es-MX" sz="1400" b="1" dirty="0" smtClean="0"/>
          </a:p>
          <a:p>
            <a:pPr algn="ctr"/>
            <a:r>
              <a:rPr lang="es-MX" sz="1400" b="1" dirty="0" smtClean="0"/>
              <a:t>niños y </a:t>
            </a:r>
            <a:r>
              <a:rPr lang="es-MX" sz="1400" b="1" dirty="0"/>
              <a:t>niñas</a:t>
            </a:r>
            <a:r>
              <a:rPr lang="es-MX" sz="1400" b="1" dirty="0" smtClean="0"/>
              <a:t>:</a:t>
            </a:r>
          </a:p>
          <a:p>
            <a:pPr algn="ctr"/>
            <a:r>
              <a:rPr lang="es-MX" sz="1400" dirty="0"/>
              <a:t> </a:t>
            </a:r>
            <a:r>
              <a:rPr lang="es-MX" sz="1200" dirty="0"/>
              <a:t>supone la utilización de las </a:t>
            </a:r>
            <a:r>
              <a:rPr lang="es-MX" sz="1200" dirty="0" smtClean="0"/>
              <a:t>personas</a:t>
            </a:r>
          </a:p>
          <a:p>
            <a:pPr algn="ctr"/>
            <a:r>
              <a:rPr lang="es-MX" sz="1200" dirty="0" smtClean="0"/>
              <a:t> </a:t>
            </a:r>
            <a:r>
              <a:rPr lang="es-MX" sz="1200" dirty="0"/>
              <a:t>menores de 18 años para relaciones </a:t>
            </a:r>
            <a:r>
              <a:rPr lang="es-MX" sz="1200" dirty="0" smtClean="0"/>
              <a:t>sexuales</a:t>
            </a:r>
          </a:p>
          <a:p>
            <a:pPr algn="ctr"/>
            <a:r>
              <a:rPr lang="es-MX" sz="1200" dirty="0" smtClean="0"/>
              <a:t> </a:t>
            </a:r>
            <a:r>
              <a:rPr lang="es-MX" sz="1200" dirty="0"/>
              <a:t>remuneradas, pornografía infantil y </a:t>
            </a:r>
            <a:endParaRPr lang="es-MX" sz="1200" dirty="0" smtClean="0"/>
          </a:p>
          <a:p>
            <a:pPr algn="ctr"/>
            <a:r>
              <a:rPr lang="es-MX" sz="1200" dirty="0" smtClean="0"/>
              <a:t>adolescente</a:t>
            </a:r>
            <a:r>
              <a:rPr lang="es-MX" sz="1200" dirty="0"/>
              <a:t>, utilización de niñas y niños </a:t>
            </a:r>
            <a:r>
              <a:rPr lang="es-MX" sz="1200" dirty="0" smtClean="0"/>
              <a:t>en</a:t>
            </a:r>
          </a:p>
          <a:p>
            <a:pPr algn="ctr"/>
            <a:r>
              <a:rPr lang="es-MX" sz="1200" dirty="0" smtClean="0"/>
              <a:t> </a:t>
            </a:r>
            <a:r>
              <a:rPr lang="es-MX" sz="1200" dirty="0"/>
              <a:t>espectáculos sexuales donde exista </a:t>
            </a:r>
            <a:r>
              <a:rPr lang="es-MX" sz="1200" dirty="0" smtClean="0"/>
              <a:t>además</a:t>
            </a:r>
          </a:p>
          <a:p>
            <a:pPr algn="ctr"/>
            <a:r>
              <a:rPr lang="es-MX" sz="1200" dirty="0" smtClean="0"/>
              <a:t> </a:t>
            </a:r>
            <a:r>
              <a:rPr lang="es-MX" sz="1200" dirty="0"/>
              <a:t>el intercambio económico o pago de </a:t>
            </a:r>
            <a:r>
              <a:rPr lang="es-MX" sz="1200" dirty="0" smtClean="0"/>
              <a:t>otra</a:t>
            </a:r>
          </a:p>
          <a:p>
            <a:pPr algn="ctr"/>
            <a:r>
              <a:rPr lang="es-MX" sz="1200" dirty="0" smtClean="0"/>
              <a:t> </a:t>
            </a:r>
            <a:r>
              <a:rPr lang="es-MX" sz="1200" dirty="0"/>
              <a:t>índole para el menor o para un </a:t>
            </a:r>
            <a:r>
              <a:rPr lang="es-MX" sz="1200" dirty="0" smtClean="0"/>
              <a:t>tercero</a:t>
            </a:r>
          </a:p>
          <a:p>
            <a:pPr algn="ctr"/>
            <a:r>
              <a:rPr lang="es-MX" sz="1200" dirty="0" smtClean="0"/>
              <a:t> </a:t>
            </a:r>
            <a:r>
              <a:rPr lang="es-MX" sz="1200" dirty="0"/>
              <a:t>intermediario</a:t>
            </a:r>
            <a:r>
              <a:rPr lang="es-MX" dirty="0"/>
              <a:t>.</a:t>
            </a:r>
          </a:p>
        </p:txBody>
      </p:sp>
      <p:pic>
        <p:nvPicPr>
          <p:cNvPr id="2050" name="Picture 2" descr="http://profile.ak.fbcdn.net/hprofile-ak-snc4/41787_336497294282_6178138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874" y="2692524"/>
            <a:ext cx="2603926" cy="1744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ww.monografias.com/trabajos94/violencia-infantil/image00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53" y="4437112"/>
            <a:ext cx="2727967" cy="206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3.bp.blogspot.com/-T5Lz3JgTnbI/T-Mygs25FhI/AAAAAAAAABs/lW4Tok4yj3I/s1600/MALTRATO_INFANTIL_copi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6723" y="2553767"/>
            <a:ext cx="2048723" cy="1063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34820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1644</TotalTime>
  <Words>57</Words>
  <Application>Microsoft Office PowerPoint</Application>
  <PresentationFormat>Presentación en pantalla (4:3)</PresentationFormat>
  <Paragraphs>87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</dc:creator>
  <cp:lastModifiedBy>alex</cp:lastModifiedBy>
  <cp:revision>4</cp:revision>
  <dcterms:created xsi:type="dcterms:W3CDTF">2014-05-22T01:04:29Z</dcterms:created>
  <dcterms:modified xsi:type="dcterms:W3CDTF">2014-05-23T04:29:12Z</dcterms:modified>
</cp:coreProperties>
</file>