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CC"/>
    <a:srgbClr val="00FF00"/>
    <a:srgbClr val="FF0066"/>
    <a:srgbClr val="990099"/>
    <a:srgbClr val="FF6600"/>
    <a:srgbClr val="FF217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63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55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9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63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47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9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12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63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92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96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81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7F2E4-74F6-4D3F-BD5E-8B56431222C3}" type="datetimeFigureOut">
              <a:rPr lang="es-MX" smtClean="0"/>
              <a:t>22/05/2014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AE2B3-80EB-4235-AC0E-95A093493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49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umbs.dreamstime.com/z/l%C3%ADneas-y-colores-de-papel-empilados-111075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121"/>
            <a:ext cx="9144000" cy="687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 redondeado"/>
          <p:cNvSpPr/>
          <p:nvPr/>
        </p:nvSpPr>
        <p:spPr>
          <a:xfrm>
            <a:off x="179512" y="188640"/>
            <a:ext cx="2736304" cy="364005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La violencia es omnipresente en las sociedades en las que los niños y niñas </a:t>
            </a:r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crecen.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ven en los medios de comunicación, y forma parte de las normas económicas, culturales y sociales que configuran el entorno del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niño.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228184" y="214083"/>
            <a:ext cx="2736304" cy="199078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La violencia puede ser causa de que el niño huya de su hogar, exponiéndole así a más peligros.</a:t>
            </a:r>
            <a:endParaRPr lang="es-MX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 rot="19825185">
            <a:off x="280844" y="4369215"/>
            <a:ext cx="2419350" cy="1885950"/>
          </a:xfrm>
          <a:prstGeom prst="roundRect">
            <a:avLst>
              <a:gd name="adj" fmla="val 11975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Picture 4" descr="https://encrypted-tbn2.gstatic.com/images?q=tbn:ANd9GcSaX0egu6BO-CCOlx6vqaMHLNd2pJvIjclmkEaOINP1dTrK3IBFh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89" y="4365104"/>
            <a:ext cx="2419350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 redondeado"/>
          <p:cNvSpPr/>
          <p:nvPr/>
        </p:nvSpPr>
        <p:spPr>
          <a:xfrm>
            <a:off x="6228184" y="4534563"/>
            <a:ext cx="2736304" cy="199078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La violencia puede ser causa de que el niño huya de su hogar, exponiéndole así a más peligros.</a:t>
            </a:r>
            <a:endParaRPr lang="es-MX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 rot="920336">
            <a:off x="6523275" y="2518339"/>
            <a:ext cx="2146121" cy="1800200"/>
          </a:xfrm>
          <a:prstGeom prst="roundRect">
            <a:avLst>
              <a:gd name="adj" fmla="val 11773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6" descr="http://www2.ohchr.org/english/bodies/crc/docs/study/154976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70" b="15697"/>
          <a:stretch/>
        </p:blipFill>
        <p:spPr bwMode="auto">
          <a:xfrm>
            <a:off x="6523275" y="2492896"/>
            <a:ext cx="2146121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Rectángulo redondeado"/>
          <p:cNvSpPr/>
          <p:nvPr/>
        </p:nvSpPr>
        <p:spPr>
          <a:xfrm>
            <a:off x="3203848" y="4509120"/>
            <a:ext cx="2736304" cy="20882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ambién puede afectar a la salud del niño, a su capacidad de aprendizaje o incluso a su voluntad de ir a la escuela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 rot="771498">
            <a:off x="3230431" y="155104"/>
            <a:ext cx="2662097" cy="2022257"/>
          </a:xfrm>
          <a:prstGeom prst="roundRect">
            <a:avLst>
              <a:gd name="adj" fmla="val 962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9" name="Picture 8" descr="http://www.eltiempo.com/tagImages/violencia-contra-los-ninos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0"/>
          <a:stretch/>
        </p:blipFill>
        <p:spPr bwMode="auto">
          <a:xfrm>
            <a:off x="3304778" y="188640"/>
            <a:ext cx="2419350" cy="1885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9 Rectángulo redondeado"/>
          <p:cNvSpPr/>
          <p:nvPr/>
        </p:nvSpPr>
        <p:spPr>
          <a:xfrm>
            <a:off x="3203848" y="2348880"/>
            <a:ext cx="2736304" cy="194421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217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violencia puede tener consecuencias graves para el desarrollo del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niño.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2.gstatic.com/images?q=tbn:ANd9GcR7EfvGvgLL-kUlQuuRNY334WQx1wHHxknQ_THM6oLsvQYCUo2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3203848" y="228102"/>
            <a:ext cx="2736304" cy="640871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Escuela Normal de Educación Preescolar.</a:t>
            </a: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Karla Lizbeth De León Rivera.</a:t>
            </a:r>
          </a:p>
          <a:p>
            <a:pPr algn="ctr"/>
            <a:endParaRPr lang="es-MX" sz="16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6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#8      3ºB</a:t>
            </a:r>
            <a:endParaRPr lang="es-MX" sz="16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6156176" y="224644"/>
            <a:ext cx="2736304" cy="640871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b="1" dirty="0">
                <a:solidFill>
                  <a:srgbClr val="CC00CC"/>
                </a:solidFill>
                <a:latin typeface="Scriptina" pitchFamily="2" charset="0"/>
              </a:rPr>
              <a:t>V</a:t>
            </a:r>
            <a:r>
              <a:rPr lang="es-MX" sz="4800" b="1" dirty="0" smtClean="0">
                <a:solidFill>
                  <a:srgbClr val="CC00CC"/>
                </a:solidFill>
                <a:latin typeface="Scriptina" pitchFamily="2" charset="0"/>
              </a:rPr>
              <a:t>iolencia en la infancia.</a:t>
            </a:r>
            <a:endParaRPr lang="es-MX" sz="4800" b="1" dirty="0">
              <a:solidFill>
                <a:srgbClr val="CC00CC"/>
              </a:solidFill>
              <a:latin typeface="Scriptina" pitchFamily="2" charset="0"/>
            </a:endParaRPr>
          </a:p>
          <a:p>
            <a:pPr algn="ctr"/>
            <a:endParaRPr lang="es-MX" sz="4800" b="1" dirty="0" smtClean="0">
              <a:solidFill>
                <a:srgbClr val="CC00CC"/>
              </a:solidFill>
              <a:latin typeface="Scriptina" pitchFamily="2" charset="0"/>
            </a:endParaRPr>
          </a:p>
          <a:p>
            <a:pPr algn="ctr"/>
            <a:endParaRPr lang="es-MX" sz="4800" b="1" dirty="0">
              <a:solidFill>
                <a:srgbClr val="CC00CC"/>
              </a:solidFill>
              <a:latin typeface="Scriptina" pitchFamily="2" charset="0"/>
            </a:endParaRPr>
          </a:p>
          <a:p>
            <a:pPr algn="ctr"/>
            <a:endParaRPr lang="es-MX" sz="4800" b="1" dirty="0">
              <a:solidFill>
                <a:srgbClr val="CC00CC"/>
              </a:solidFill>
              <a:latin typeface="Scriptina" pitchFamily="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88999" y="224644"/>
            <a:ext cx="2736304" cy="378387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violencia destruye la autoestima de los niños y niñas y puede imposibilitarles para ser unos buenos padres en el </a:t>
            </a:r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futuro.</a:t>
            </a:r>
          </a:p>
          <a:p>
            <a:pPr algn="just"/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-MX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niños y niñas que padecen violencia son más proclives de adultos a la depresión y al </a:t>
            </a:r>
            <a:r>
              <a:rPr lang="es-MX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suicidio.</a:t>
            </a:r>
            <a:endParaRPr lang="es-MX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 redondeado"/>
          <p:cNvSpPr/>
          <p:nvPr/>
        </p:nvSpPr>
        <p:spPr>
          <a:xfrm rot="20373014">
            <a:off x="242446" y="4332331"/>
            <a:ext cx="2579541" cy="2187454"/>
          </a:xfrm>
          <a:prstGeom prst="roundRect">
            <a:avLst>
              <a:gd name="adj" fmla="val 12236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Picture 4" descr="http://departamento.pucp.edu.pe/psicologia/files/2013/04/2991_violenc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0" y="4327834"/>
            <a:ext cx="2579541" cy="23301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.bssl.es/elbloginfantil/2010/06/nino_llan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024230"/>
            <a:ext cx="2357881" cy="1709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omimsa.edu.mx/sistemainn/sin2/img/educacion%20superior/Escuela%20Normal%20de%20Educaci%C3%B3n%20Preescolar%20del%20Estado%20de%20Coahuila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3" r="17231"/>
          <a:stretch/>
        </p:blipFill>
        <p:spPr bwMode="auto">
          <a:xfrm>
            <a:off x="3734234" y="2137457"/>
            <a:ext cx="1675531" cy="201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669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181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Karliz</dc:creator>
  <cp:lastModifiedBy>Karliz</cp:lastModifiedBy>
  <cp:revision>8</cp:revision>
  <dcterms:created xsi:type="dcterms:W3CDTF">2014-05-22T23:11:38Z</dcterms:created>
  <dcterms:modified xsi:type="dcterms:W3CDTF">2014-05-23T00:50:43Z</dcterms:modified>
</cp:coreProperties>
</file>