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CC00CC"/>
    <a:srgbClr val="00FF00"/>
    <a:srgbClr val="FF0066"/>
    <a:srgbClr val="990099"/>
    <a:srgbClr val="FF6600"/>
    <a:srgbClr val="FF217B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7F2E4-74F6-4D3F-BD5E-8B56431222C3}" type="datetimeFigureOut">
              <a:rPr lang="es-MX" smtClean="0"/>
              <a:t>22/05/2014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AE2B3-80EB-4235-AC0E-95A0934930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52636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7F2E4-74F6-4D3F-BD5E-8B56431222C3}" type="datetimeFigureOut">
              <a:rPr lang="es-MX" smtClean="0"/>
              <a:t>22/05/2014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AE2B3-80EB-4235-AC0E-95A0934930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5553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7F2E4-74F6-4D3F-BD5E-8B56431222C3}" type="datetimeFigureOut">
              <a:rPr lang="es-MX" smtClean="0"/>
              <a:t>22/05/2014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AE2B3-80EB-4235-AC0E-95A0934930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9970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7F2E4-74F6-4D3F-BD5E-8B56431222C3}" type="datetimeFigureOut">
              <a:rPr lang="es-MX" smtClean="0"/>
              <a:t>22/05/2014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AE2B3-80EB-4235-AC0E-95A0934930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2638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7F2E4-74F6-4D3F-BD5E-8B56431222C3}" type="datetimeFigureOut">
              <a:rPr lang="es-MX" smtClean="0"/>
              <a:t>22/05/2014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AE2B3-80EB-4235-AC0E-95A0934930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84477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7F2E4-74F6-4D3F-BD5E-8B56431222C3}" type="datetimeFigureOut">
              <a:rPr lang="es-MX" smtClean="0"/>
              <a:t>22/05/2014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AE2B3-80EB-4235-AC0E-95A0934930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58914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7F2E4-74F6-4D3F-BD5E-8B56431222C3}" type="datetimeFigureOut">
              <a:rPr lang="es-MX" smtClean="0"/>
              <a:t>22/05/2014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AE2B3-80EB-4235-AC0E-95A0934930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5122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7F2E4-74F6-4D3F-BD5E-8B56431222C3}" type="datetimeFigureOut">
              <a:rPr lang="es-MX" smtClean="0"/>
              <a:t>22/05/2014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AE2B3-80EB-4235-AC0E-95A0934930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75636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7F2E4-74F6-4D3F-BD5E-8B56431222C3}" type="datetimeFigureOut">
              <a:rPr lang="es-MX" smtClean="0"/>
              <a:t>22/05/2014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AE2B3-80EB-4235-AC0E-95A0934930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6926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7F2E4-74F6-4D3F-BD5E-8B56431222C3}" type="datetimeFigureOut">
              <a:rPr lang="es-MX" smtClean="0"/>
              <a:t>22/05/2014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AE2B3-80EB-4235-AC0E-95A0934930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97962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7F2E4-74F6-4D3F-BD5E-8B56431222C3}" type="datetimeFigureOut">
              <a:rPr lang="es-MX" smtClean="0"/>
              <a:t>22/05/2014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AE2B3-80EB-4235-AC0E-95A0934930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9815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7F2E4-74F6-4D3F-BD5E-8B56431222C3}" type="datetimeFigureOut">
              <a:rPr lang="es-MX" smtClean="0"/>
              <a:t>22/05/2014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AE2B3-80EB-4235-AC0E-95A0934930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1496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gif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humbs.dreamstime.com/z/l%C3%ADneas-y-colores-de-papel-empilados-1110757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1121"/>
            <a:ext cx="9144000" cy="6879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 redondeado"/>
          <p:cNvSpPr/>
          <p:nvPr/>
        </p:nvSpPr>
        <p:spPr>
          <a:xfrm>
            <a:off x="179512" y="188640"/>
            <a:ext cx="2736304" cy="3640053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FF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La violencia es omnipresente en las sociedades en las que los niños y niñas </a:t>
            </a:r>
            <a:r>
              <a:rPr lang="es-MX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crecen.</a:t>
            </a:r>
            <a:endParaRPr lang="es-MX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 ven en los medios de comunicación, y forma parte de las normas económicas, culturales y sociales que configuran el entorno del </a:t>
            </a:r>
            <a:r>
              <a:rPr lang="es-MX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niño.</a:t>
            </a:r>
            <a:endParaRPr lang="es-MX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6228184" y="214083"/>
            <a:ext cx="2736304" cy="1990781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66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La violencia puede ser causa de que el niño huya de su hogar, exponiéndole así a más peligros.</a:t>
            </a:r>
            <a:endParaRPr lang="es-MX" dirty="0" smtClean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Rectángulo redondeado"/>
          <p:cNvSpPr/>
          <p:nvPr/>
        </p:nvSpPr>
        <p:spPr>
          <a:xfrm rot="19825185">
            <a:off x="280844" y="4369215"/>
            <a:ext cx="2419350" cy="1885950"/>
          </a:xfrm>
          <a:prstGeom prst="roundRect">
            <a:avLst>
              <a:gd name="adj" fmla="val 11975"/>
            </a:avLst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0" name="Picture 4" descr="https://encrypted-tbn2.gstatic.com/images?q=tbn:ANd9GcSaX0egu6BO-CCOlx6vqaMHLNd2pJvIjclmkEaOINP1dTrK3IBFh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989" y="4365104"/>
            <a:ext cx="2419350" cy="18859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10 Rectángulo redondeado"/>
          <p:cNvSpPr/>
          <p:nvPr/>
        </p:nvSpPr>
        <p:spPr>
          <a:xfrm>
            <a:off x="6228184" y="4534563"/>
            <a:ext cx="2736304" cy="1990781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B0F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La violencia puede ser causa de que el niño huya de su hogar, exponiéndole así a más peligros.</a:t>
            </a:r>
            <a:endParaRPr lang="es-MX" dirty="0" smtClean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Rectángulo redondeado"/>
          <p:cNvSpPr/>
          <p:nvPr/>
        </p:nvSpPr>
        <p:spPr>
          <a:xfrm rot="920336">
            <a:off x="6523275" y="2518339"/>
            <a:ext cx="2146121" cy="1800200"/>
          </a:xfrm>
          <a:prstGeom prst="roundRect">
            <a:avLst>
              <a:gd name="adj" fmla="val 11773"/>
            </a:avLst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4" name="Picture 6" descr="http://www2.ohchr.org/english/bodies/crc/docs/study/154976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70" b="15697"/>
          <a:stretch/>
        </p:blipFill>
        <p:spPr bwMode="auto">
          <a:xfrm>
            <a:off x="6523275" y="2492896"/>
            <a:ext cx="2146121" cy="1800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15 Rectángulo redondeado"/>
          <p:cNvSpPr/>
          <p:nvPr/>
        </p:nvSpPr>
        <p:spPr>
          <a:xfrm>
            <a:off x="3203848" y="4509120"/>
            <a:ext cx="2736304" cy="2088232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CC00CC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s-MX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ambién puede afectar a la salud del niño, a su capacidad de aprendizaje o incluso a su voluntad de ir a la escuela</a:t>
            </a:r>
            <a:r>
              <a:rPr lang="es-MX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s-MX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11 Rectángulo redondeado"/>
          <p:cNvSpPr/>
          <p:nvPr/>
        </p:nvSpPr>
        <p:spPr>
          <a:xfrm rot="771498">
            <a:off x="3230431" y="155104"/>
            <a:ext cx="2662097" cy="2022257"/>
          </a:xfrm>
          <a:prstGeom prst="roundRect">
            <a:avLst>
              <a:gd name="adj" fmla="val 9629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9" name="Picture 8" descr="http://www.eltiempo.com/tagImages/violencia-contra-los-ninos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10"/>
          <a:stretch/>
        </p:blipFill>
        <p:spPr bwMode="auto">
          <a:xfrm>
            <a:off x="3304778" y="188640"/>
            <a:ext cx="2419350" cy="18859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19 Rectángulo redondeado"/>
          <p:cNvSpPr/>
          <p:nvPr/>
        </p:nvSpPr>
        <p:spPr>
          <a:xfrm>
            <a:off x="3203848" y="2348880"/>
            <a:ext cx="2736304" cy="1944216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217B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 violencia puede tener consecuencias graves para el desarrollo del </a:t>
            </a:r>
            <a:r>
              <a:rPr lang="es-MX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niño.</a:t>
            </a:r>
            <a:endParaRPr lang="es-MX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38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2.gstatic.com/images?q=tbn:ANd9GcR7EfvGvgLL-kUlQuuRNY334WQx1wHHxknQ_THM6oLsvQYCUo2-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Rectángulo redondeado"/>
          <p:cNvSpPr/>
          <p:nvPr/>
        </p:nvSpPr>
        <p:spPr>
          <a:xfrm>
            <a:off x="3203848" y="228102"/>
            <a:ext cx="2736304" cy="6408712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600" b="1" dirty="0" smtClean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1600" b="1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Escuela Normal de Educación Preescolar.</a:t>
            </a:r>
          </a:p>
          <a:p>
            <a:pPr algn="ctr"/>
            <a:endParaRPr lang="es-MX" sz="1600" b="1" dirty="0" smtClean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1600" b="1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1600" b="1" dirty="0" smtClean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1600" b="1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1600" b="1" dirty="0" smtClean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1600" b="1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1600" b="1" dirty="0" smtClean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1600" b="1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1600" b="1" dirty="0" smtClean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1600" b="1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1600" b="1" dirty="0" smtClean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1600" b="1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1600" b="1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Karla Lizbeth De León Rivera.</a:t>
            </a:r>
          </a:p>
          <a:p>
            <a:pPr algn="ctr"/>
            <a:endParaRPr lang="es-MX" sz="1600" b="1" dirty="0" smtClean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1600" b="1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#8      3ºB</a:t>
            </a:r>
            <a:endParaRPr lang="es-MX" sz="1600" b="1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Rectángulo redondeado"/>
          <p:cNvSpPr/>
          <p:nvPr/>
        </p:nvSpPr>
        <p:spPr>
          <a:xfrm>
            <a:off x="6156176" y="224644"/>
            <a:ext cx="2736304" cy="6408712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800" b="1" dirty="0">
                <a:solidFill>
                  <a:srgbClr val="CC00CC"/>
                </a:solidFill>
                <a:latin typeface="Scriptina" pitchFamily="2" charset="0"/>
              </a:rPr>
              <a:t>V</a:t>
            </a:r>
            <a:r>
              <a:rPr lang="es-MX" sz="4800" b="1" dirty="0" smtClean="0">
                <a:solidFill>
                  <a:srgbClr val="CC00CC"/>
                </a:solidFill>
                <a:latin typeface="Scriptina" pitchFamily="2" charset="0"/>
              </a:rPr>
              <a:t>iolencia en la infancia.</a:t>
            </a:r>
            <a:endParaRPr lang="es-MX" sz="4800" b="1" dirty="0">
              <a:solidFill>
                <a:srgbClr val="CC00CC"/>
              </a:solidFill>
              <a:latin typeface="Scriptina" pitchFamily="2" charset="0"/>
            </a:endParaRPr>
          </a:p>
          <a:p>
            <a:pPr algn="ctr"/>
            <a:endParaRPr lang="es-MX" sz="4800" b="1" dirty="0" smtClean="0">
              <a:solidFill>
                <a:srgbClr val="CC00CC"/>
              </a:solidFill>
              <a:latin typeface="Scriptina" pitchFamily="2" charset="0"/>
            </a:endParaRPr>
          </a:p>
          <a:p>
            <a:pPr algn="ctr"/>
            <a:endParaRPr lang="es-MX" sz="4800" b="1" dirty="0">
              <a:solidFill>
                <a:srgbClr val="CC00CC"/>
              </a:solidFill>
              <a:latin typeface="Scriptina" pitchFamily="2" charset="0"/>
            </a:endParaRPr>
          </a:p>
          <a:p>
            <a:pPr algn="ctr"/>
            <a:endParaRPr lang="es-MX" sz="4800" b="1" dirty="0">
              <a:solidFill>
                <a:srgbClr val="CC00CC"/>
              </a:solidFill>
              <a:latin typeface="Scriptina" pitchFamily="2" charset="0"/>
            </a:endParaRPr>
          </a:p>
        </p:txBody>
      </p:sp>
      <p:sp>
        <p:nvSpPr>
          <p:cNvPr id="5" name="4 Rectángulo redondeado"/>
          <p:cNvSpPr/>
          <p:nvPr/>
        </p:nvSpPr>
        <p:spPr>
          <a:xfrm>
            <a:off x="188999" y="224644"/>
            <a:ext cx="2736304" cy="3783878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CC00CC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La </a:t>
            </a:r>
            <a:r>
              <a:rPr lang="es-MX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violencia destruye la autoestima de los niños y niñas y puede imposibilitarles para ser unos buenos padres en el </a:t>
            </a:r>
            <a:r>
              <a:rPr lang="es-MX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futuro.</a:t>
            </a:r>
          </a:p>
          <a:p>
            <a:pPr algn="just"/>
            <a:r>
              <a:rPr lang="es-MX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Los </a:t>
            </a:r>
            <a:r>
              <a:rPr lang="es-MX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niños y niñas que padecen violencia son más proclives de adultos a la depresión y al </a:t>
            </a:r>
            <a:r>
              <a:rPr lang="es-MX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suicidio.</a:t>
            </a:r>
            <a:endParaRPr lang="es-MX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Rectángulo redondeado"/>
          <p:cNvSpPr/>
          <p:nvPr/>
        </p:nvSpPr>
        <p:spPr>
          <a:xfrm rot="20373014">
            <a:off x="242446" y="4332331"/>
            <a:ext cx="2579541" cy="2187454"/>
          </a:xfrm>
          <a:prstGeom prst="roundRect">
            <a:avLst>
              <a:gd name="adj" fmla="val 12236"/>
            </a:avLst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8" name="Picture 4" descr="http://departamento.pucp.edu.pe/psicologia/files/2013/04/2991_violenci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380" y="4327834"/>
            <a:ext cx="2579541" cy="233018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i.bssl.es/elbloginfantil/2010/06/nino_llant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024230"/>
            <a:ext cx="2357881" cy="17090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www.comimsa.edu.mx/sistemainn/sin2/img/educacion%20superior/Escuela%20Normal%20de%20Educaci%C3%B3n%20Preescolar%20del%20Estado%20de%20Coahuila.gif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33" r="17231"/>
          <a:stretch/>
        </p:blipFill>
        <p:spPr bwMode="auto">
          <a:xfrm>
            <a:off x="3734234" y="2137457"/>
            <a:ext cx="1675531" cy="2011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96697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181</Words>
  <Application>Microsoft Office PowerPoint</Application>
  <PresentationFormat>Presentación en pantalla (4:3)</PresentationFormat>
  <Paragraphs>27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Karliz</dc:creator>
  <cp:lastModifiedBy>Karliz</cp:lastModifiedBy>
  <cp:revision>8</cp:revision>
  <dcterms:created xsi:type="dcterms:W3CDTF">2014-05-22T23:11:38Z</dcterms:created>
  <dcterms:modified xsi:type="dcterms:W3CDTF">2014-05-23T00:50:43Z</dcterms:modified>
</cp:coreProperties>
</file>