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3672" y="-1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OXNxoMClA&amp;hd=1" TargetMode="External"/><Relationship Id="rId2" Type="http://schemas.openxmlformats.org/officeDocument/2006/relationships/hyperlink" Target="http://www.youtube.com/watch?v=t9t4rt7M6wU&amp;hd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glishmedialab.com/GrammarGames/New_Snakes_%20Ladders/Past_ten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211033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http://www.youtube.com/watch?v=t9t4rt7M6wU&amp;hd=1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28596" y="221455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http://www.youtube.com/watch?v=jkOXNxoMClA&amp;hd=1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2714620"/>
            <a:ext cx="4430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Activity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Transcript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T.V. </a:t>
            </a:r>
            <a:r>
              <a:rPr lang="es-ES_tradnl" dirty="0" err="1" smtClean="0"/>
              <a:t>morning</a:t>
            </a:r>
            <a:r>
              <a:rPr lang="es-ES_tradnl" dirty="0" smtClean="0"/>
              <a:t> </a:t>
            </a:r>
            <a:r>
              <a:rPr lang="es-ES_tradnl" dirty="0" err="1" smtClean="0"/>
              <a:t>news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1st interview: </a:t>
            </a:r>
            <a:r>
              <a:rPr lang="es-ES_tradnl" dirty="0" err="1" smtClean="0"/>
              <a:t>scot</a:t>
            </a:r>
            <a:r>
              <a:rPr lang="es-ES_tradnl" dirty="0" smtClean="0"/>
              <a:t> </a:t>
            </a:r>
            <a:r>
              <a:rPr lang="es-ES_tradnl" dirty="0" err="1" smtClean="0"/>
              <a:t>mason</a:t>
            </a:r>
            <a:endParaRPr lang="es-ES_tradnl" dirty="0" smtClean="0"/>
          </a:p>
          <a:p>
            <a:r>
              <a:rPr lang="es-ES_tradnl" dirty="0" smtClean="0"/>
              <a:t>2nd interview: Gloria </a:t>
            </a:r>
            <a:r>
              <a:rPr lang="es-ES_tradnl" dirty="0" err="1" smtClean="0"/>
              <a:t>Rodriguez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Adds</a:t>
            </a:r>
            <a:r>
              <a:rPr lang="es-ES_tradnl" dirty="0" smtClean="0"/>
              <a:t>: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neighbors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live</a:t>
            </a:r>
            <a:r>
              <a:rPr lang="es-ES_tradnl" dirty="0" smtClean="0"/>
              <a:t>/ I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es-ES_tradnl" dirty="0" smtClean="0"/>
          </a:p>
          <a:p>
            <a:r>
              <a:rPr lang="es-ES_tradnl" dirty="0" smtClean="0"/>
              <a:t>3rd interview: </a:t>
            </a:r>
            <a:r>
              <a:rPr lang="es-ES_tradnl" dirty="0" err="1" smtClean="0"/>
              <a:t>Maxine</a:t>
            </a:r>
            <a:r>
              <a:rPr lang="es-ES_tradnl" dirty="0" smtClean="0"/>
              <a:t> </a:t>
            </a:r>
            <a:r>
              <a:rPr lang="es-ES_tradnl" dirty="0" err="1" smtClean="0"/>
              <a:t>Baster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857364"/>
            <a:ext cx="5921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2.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 and simple </a:t>
            </a:r>
            <a:r>
              <a:rPr lang="es-ES_tradnl" dirty="0" err="1" smtClean="0"/>
              <a:t>past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785794"/>
            <a:ext cx="628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1.- 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explanation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4376" y="5500702"/>
            <a:ext cx="7772400" cy="5413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http://www.englishmedialab.com/GrammarGames/New_Snakes_%20Ladders/Past_tenses.html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7" y="4714884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FF0000"/>
                </a:solidFill>
              </a:rPr>
              <a:t>3</a:t>
            </a:r>
            <a:r>
              <a:rPr lang="es-ES_tradnl" sz="2000" b="1" dirty="0" smtClean="0">
                <a:solidFill>
                  <a:srgbClr val="FF0000"/>
                </a:solidFill>
              </a:rPr>
              <a:t>. </a:t>
            </a:r>
            <a:r>
              <a:rPr lang="es-ES_tradnl" dirty="0" smtClean="0"/>
              <a:t>Open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link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game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, </a:t>
            </a:r>
            <a:r>
              <a:rPr lang="es-ES_tradnl" dirty="0" err="1" smtClean="0"/>
              <a:t>print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sscreen</a:t>
            </a:r>
            <a:r>
              <a:rPr lang="es-ES_tradnl" dirty="0" smtClean="0"/>
              <a:t> score and </a:t>
            </a:r>
            <a:r>
              <a:rPr lang="es-ES_tradnl" dirty="0" err="1" smtClean="0"/>
              <a:t>send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teacher</a:t>
            </a:r>
            <a:r>
              <a:rPr lang="es-ES_tradnl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03850" y="692696"/>
            <a:ext cx="856895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side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side</a:t>
            </a:r>
            <a:r>
              <a:rPr lang="es-MX" dirty="0" smtClean="0"/>
              <a:t> tv </a:t>
            </a:r>
            <a:r>
              <a:rPr lang="es-MX" dirty="0" err="1" smtClean="0"/>
              <a:t>news</a:t>
            </a:r>
            <a:r>
              <a:rPr lang="es-MX" dirty="0" smtClean="0"/>
              <a:t> </a:t>
            </a:r>
            <a:r>
              <a:rPr lang="es-MX" dirty="0" err="1" smtClean="0"/>
              <a:t>morning</a:t>
            </a:r>
            <a:r>
              <a:rPr lang="es-MX" dirty="0" smtClean="0"/>
              <a:t> </a:t>
            </a:r>
            <a:r>
              <a:rPr lang="es-MX" dirty="0" err="1" smtClean="0"/>
              <a:t>edition</a:t>
            </a:r>
            <a:r>
              <a:rPr lang="es-MX" dirty="0" smtClean="0"/>
              <a:t>, </a:t>
            </a:r>
            <a:r>
              <a:rPr lang="es-MX" dirty="0" err="1" smtClean="0"/>
              <a:t>with</a:t>
            </a:r>
            <a:r>
              <a:rPr lang="es-MX" dirty="0" smtClean="0"/>
              <a:t> Bob Rogers, and </a:t>
            </a:r>
            <a:r>
              <a:rPr lang="es-MX" dirty="0" err="1" smtClean="0"/>
              <a:t>Jcky</a:t>
            </a:r>
            <a:r>
              <a:rPr lang="es-MX" dirty="0" smtClean="0"/>
              <a:t> Williams, </a:t>
            </a:r>
            <a:r>
              <a:rPr lang="es-MX" dirty="0" err="1" smtClean="0"/>
              <a:t>Maria</a:t>
            </a:r>
            <a:r>
              <a:rPr lang="es-MX" dirty="0" smtClean="0"/>
              <a:t> </a:t>
            </a:r>
            <a:r>
              <a:rPr lang="es-MX" dirty="0" err="1" smtClean="0"/>
              <a:t>Fernandez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wather</a:t>
            </a:r>
            <a:r>
              <a:rPr lang="es-MX" dirty="0" smtClean="0"/>
              <a:t> and chips Steven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sports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morning</a:t>
            </a:r>
            <a:r>
              <a:rPr lang="es-MX" dirty="0" smtClean="0"/>
              <a:t> </a:t>
            </a:r>
            <a:r>
              <a:rPr lang="es-MX" dirty="0" err="1" smtClean="0"/>
              <a:t>everybody</a:t>
            </a:r>
            <a:r>
              <a:rPr lang="es-MX" dirty="0" smtClean="0"/>
              <a:t>, </a:t>
            </a:r>
            <a:r>
              <a:rPr lang="es-MX" dirty="0" err="1" smtClean="0"/>
              <a:t>along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Jackie</a:t>
            </a:r>
            <a:r>
              <a:rPr lang="es-MX" dirty="0" smtClean="0"/>
              <a:t> Williams I am Bob Rogers </a:t>
            </a:r>
            <a:r>
              <a:rPr lang="es-MX" dirty="0" err="1" smtClean="0"/>
              <a:t>well</a:t>
            </a:r>
            <a:r>
              <a:rPr lang="es-MX" dirty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own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now</a:t>
            </a:r>
            <a:r>
              <a:rPr lang="es-MX" dirty="0" smtClean="0"/>
              <a:t>, there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blackout</a:t>
            </a:r>
            <a:r>
              <a:rPr lang="es-MX" dirty="0" smtClean="0"/>
              <a:t> in …..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light … </a:t>
            </a:r>
            <a:r>
              <a:rPr lang="es-MX" dirty="0" err="1" smtClean="0"/>
              <a:t>all</a:t>
            </a:r>
            <a:r>
              <a:rPr lang="es-MX" dirty="0" smtClean="0"/>
              <a:t> </a:t>
            </a:r>
            <a:r>
              <a:rPr lang="es-MX" dirty="0" err="1" smtClean="0"/>
              <a:t>other</a:t>
            </a:r>
            <a:r>
              <a:rPr lang="es-MX" dirty="0" smtClean="0"/>
              <a:t> time. </a:t>
            </a:r>
          </a:p>
          <a:p>
            <a:endParaRPr lang="es-MX" dirty="0"/>
          </a:p>
          <a:p>
            <a:r>
              <a:rPr lang="es-MX" dirty="0" err="1" smtClean="0"/>
              <a:t>Side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side</a:t>
            </a:r>
            <a:r>
              <a:rPr lang="es-MX" dirty="0" smtClean="0"/>
              <a:t> Tv </a:t>
            </a:r>
            <a:r>
              <a:rPr lang="es-MX" dirty="0" err="1" smtClean="0"/>
              <a:t>news</a:t>
            </a:r>
            <a:r>
              <a:rPr lang="es-MX" dirty="0" smtClean="0"/>
              <a:t> </a:t>
            </a:r>
            <a:r>
              <a:rPr lang="es-MX" dirty="0" err="1" smtClean="0"/>
              <a:t>reported</a:t>
            </a:r>
            <a:r>
              <a:rPr lang="es-MX" dirty="0" smtClean="0"/>
              <a:t> Scott </a:t>
            </a:r>
            <a:r>
              <a:rPr lang="es-MX" dirty="0" err="1" smtClean="0"/>
              <a:t>Masson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n-CA" noProof="1" smtClean="0"/>
              <a:t>danning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down</a:t>
            </a:r>
            <a:r>
              <a:rPr lang="es-MX" dirty="0" smtClean="0"/>
              <a:t> </a:t>
            </a:r>
            <a:r>
              <a:rPr lang="es-MX" dirty="0" err="1" smtClean="0"/>
              <a:t>town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find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 </a:t>
            </a:r>
            <a:r>
              <a:rPr lang="es-MX" dirty="0" err="1" smtClean="0"/>
              <a:t>what</a:t>
            </a:r>
            <a:r>
              <a:rPr lang="es-MX" dirty="0" smtClean="0"/>
              <a:t> </a:t>
            </a:r>
            <a:r>
              <a:rPr lang="es-MX" dirty="0" err="1" smtClean="0"/>
              <a:t>peole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,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light </a:t>
            </a:r>
            <a:r>
              <a:rPr lang="es-MX" dirty="0" err="1" smtClean="0"/>
              <a:t>withotu</a:t>
            </a:r>
            <a:r>
              <a:rPr lang="es-MX" dirty="0" smtClean="0"/>
              <a:t>. Scott are </a:t>
            </a:r>
            <a:r>
              <a:rPr lang="es-MX" dirty="0" err="1" smtClean="0"/>
              <a:t>you</a:t>
            </a:r>
            <a:r>
              <a:rPr lang="es-MX" dirty="0" smtClean="0"/>
              <a:t> there? </a:t>
            </a:r>
          </a:p>
          <a:p>
            <a:endParaRPr lang="es-MX" dirty="0" smtClean="0"/>
          </a:p>
          <a:p>
            <a:r>
              <a:rPr lang="es-MX" dirty="0" err="1" smtClean="0"/>
              <a:t>Jackie</a:t>
            </a:r>
            <a:r>
              <a:rPr lang="es-MX" dirty="0" smtClean="0"/>
              <a:t> </a:t>
            </a:r>
            <a:r>
              <a:rPr lang="es-MX" dirty="0" err="1" smtClean="0"/>
              <a:t>its</a:t>
            </a:r>
            <a:r>
              <a:rPr lang="es-MX" dirty="0" smtClean="0"/>
              <a:t> </a:t>
            </a:r>
            <a:r>
              <a:rPr lang="es-MX" dirty="0" err="1" smtClean="0"/>
              <a:t>everybody,in</a:t>
            </a:r>
            <a:r>
              <a:rPr lang="es-MX" dirty="0" smtClean="0"/>
              <a:t> </a:t>
            </a:r>
            <a:r>
              <a:rPr lang="es-MX" dirty="0" err="1" smtClean="0"/>
              <a:t>town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talking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black</a:t>
            </a:r>
            <a:r>
              <a:rPr lang="es-MX" dirty="0" smtClean="0"/>
              <a:t> </a:t>
            </a:r>
            <a:r>
              <a:rPr lang="es-MX" dirty="0" err="1" smtClean="0"/>
              <a:t>out</a:t>
            </a:r>
            <a:r>
              <a:rPr lang="es-MX" dirty="0" smtClean="0"/>
              <a:t> </a:t>
            </a:r>
            <a:r>
              <a:rPr lang="es-MX" dirty="0" err="1" smtClean="0"/>
              <a:t>last</a:t>
            </a:r>
            <a:r>
              <a:rPr lang="es-MX" dirty="0" smtClean="0"/>
              <a:t> </a:t>
            </a:r>
            <a:r>
              <a:rPr lang="es-MX" dirty="0" err="1" smtClean="0"/>
              <a:t>night</a:t>
            </a:r>
            <a:r>
              <a:rPr lang="es-MX" dirty="0" smtClean="0"/>
              <a:t> </a:t>
            </a:r>
            <a:r>
              <a:rPr lang="es-MX" dirty="0" err="1" smtClean="0"/>
              <a:t>everyone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history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tell</a:t>
            </a:r>
            <a:r>
              <a:rPr lang="es-MX" dirty="0" smtClean="0"/>
              <a:t>.</a:t>
            </a:r>
          </a:p>
          <a:p>
            <a:r>
              <a:rPr lang="en-US" dirty="0"/>
              <a:t>What are you doing last night with the win out </a:t>
            </a:r>
          </a:p>
          <a:p>
            <a:r>
              <a:rPr lang="en-US" dirty="0"/>
              <a:t>I was washing the dishes in my wife is giving the baby </a:t>
            </a:r>
          </a:p>
          <a:p>
            <a:r>
              <a:rPr lang="en-US" dirty="0"/>
              <a:t>I was washing my clothes and suddenly everything </a:t>
            </a:r>
          </a:p>
          <a:p>
            <a:r>
              <a:rPr lang="en-US" dirty="0"/>
              <a:t>My husband and I were watching TV and a children you doing the homework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994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81" y="980728"/>
            <a:ext cx="8064897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0769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254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Mq</cp:lastModifiedBy>
  <cp:revision>7</cp:revision>
  <dcterms:created xsi:type="dcterms:W3CDTF">2014-06-03T12:40:42Z</dcterms:created>
  <dcterms:modified xsi:type="dcterms:W3CDTF">2014-06-03T17:48:44Z</dcterms:modified>
</cp:coreProperties>
</file>