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2" d="100"/>
          <a:sy n="42" d="100"/>
        </p:scale>
        <p:origin x="-3672" y="-1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kOXNxoMClA&amp;hd=1" TargetMode="External"/><Relationship Id="rId2" Type="http://schemas.openxmlformats.org/officeDocument/2006/relationships/hyperlink" Target="http://www.youtube.com/watch?v=t9t4rt7M6wU&amp;hd=1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englishmedialab.com/GrammarGames/New_Snakes_%20Ladders/Past_tense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28596" y="1211033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2"/>
              </a:rPr>
              <a:t>http://www.youtube.com/watch?v=t9t4rt7M6wU&amp;hd=1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428596" y="2214554"/>
            <a:ext cx="71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3"/>
              </a:rPr>
              <a:t>http://www.youtube.com/watch?v=jkOXNxoMClA&amp;hd=1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500034" y="2714620"/>
            <a:ext cx="443070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Activity</a:t>
            </a:r>
            <a:r>
              <a:rPr lang="es-ES_tradnl" dirty="0" smtClean="0"/>
              <a:t>:</a:t>
            </a:r>
          </a:p>
          <a:p>
            <a:r>
              <a:rPr lang="es-ES_tradnl" dirty="0" err="1" smtClean="0"/>
              <a:t>Transcript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Side</a:t>
            </a:r>
            <a:r>
              <a:rPr lang="es-ES_tradnl" dirty="0" smtClean="0"/>
              <a:t> </a:t>
            </a:r>
            <a:r>
              <a:rPr lang="es-ES_tradnl" dirty="0" err="1" smtClean="0"/>
              <a:t>By</a:t>
            </a:r>
            <a:r>
              <a:rPr lang="es-ES_tradnl" dirty="0" smtClean="0"/>
              <a:t> </a:t>
            </a:r>
            <a:r>
              <a:rPr lang="es-ES_tradnl" dirty="0" err="1" smtClean="0"/>
              <a:t>side</a:t>
            </a:r>
            <a:r>
              <a:rPr lang="es-ES_tradnl" dirty="0" smtClean="0"/>
              <a:t> T.V. </a:t>
            </a:r>
            <a:r>
              <a:rPr lang="es-ES_tradnl" dirty="0" err="1" smtClean="0"/>
              <a:t>morning</a:t>
            </a:r>
            <a:r>
              <a:rPr lang="es-ES_tradnl" dirty="0" smtClean="0"/>
              <a:t> </a:t>
            </a:r>
            <a:r>
              <a:rPr lang="es-ES_tradnl" dirty="0" err="1" smtClean="0"/>
              <a:t>news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1st interview: </a:t>
            </a:r>
            <a:r>
              <a:rPr lang="es-ES_tradnl" dirty="0" err="1" smtClean="0"/>
              <a:t>scot</a:t>
            </a:r>
            <a:r>
              <a:rPr lang="es-ES_tradnl" dirty="0" smtClean="0"/>
              <a:t> </a:t>
            </a:r>
            <a:r>
              <a:rPr lang="es-ES_tradnl" dirty="0" err="1" smtClean="0"/>
              <a:t>mason</a:t>
            </a:r>
            <a:endParaRPr lang="es-ES_tradnl" dirty="0" smtClean="0"/>
          </a:p>
          <a:p>
            <a:r>
              <a:rPr lang="es-ES_tradnl" dirty="0" smtClean="0"/>
              <a:t>2nd interview: Gloria </a:t>
            </a:r>
            <a:r>
              <a:rPr lang="es-ES_tradnl" dirty="0" err="1" smtClean="0"/>
              <a:t>Rodriguez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Adds</a:t>
            </a:r>
            <a:r>
              <a:rPr lang="es-ES_tradnl" dirty="0" smtClean="0"/>
              <a:t>: </a:t>
            </a:r>
            <a:r>
              <a:rPr lang="es-ES_tradnl" dirty="0" err="1" smtClean="0"/>
              <a:t>our</a:t>
            </a:r>
            <a:r>
              <a:rPr lang="es-ES_tradnl" dirty="0" smtClean="0"/>
              <a:t> </a:t>
            </a:r>
            <a:r>
              <a:rPr lang="es-ES_tradnl" dirty="0" err="1" smtClean="0"/>
              <a:t>neighbors</a:t>
            </a:r>
            <a:r>
              <a:rPr lang="es-ES_tradnl" dirty="0" smtClean="0"/>
              <a:t> </a:t>
            </a:r>
            <a:r>
              <a:rPr lang="es-ES_tradnl" dirty="0" err="1" smtClean="0"/>
              <a:t>our</a:t>
            </a:r>
            <a:r>
              <a:rPr lang="es-ES_tradnl" dirty="0" smtClean="0"/>
              <a:t> </a:t>
            </a:r>
            <a:r>
              <a:rPr lang="es-ES_tradnl" dirty="0" err="1" smtClean="0"/>
              <a:t>live</a:t>
            </a:r>
            <a:r>
              <a:rPr lang="es-ES_tradnl" dirty="0" smtClean="0"/>
              <a:t>/ I </a:t>
            </a:r>
            <a:r>
              <a:rPr lang="es-ES_tradnl" dirty="0" err="1" smtClean="0"/>
              <a:t>see</a:t>
            </a:r>
            <a:r>
              <a:rPr lang="es-ES_tradnl" dirty="0" smtClean="0"/>
              <a:t> </a:t>
            </a:r>
            <a:r>
              <a:rPr lang="es-ES_tradnl" dirty="0" err="1" smtClean="0"/>
              <a:t>you</a:t>
            </a:r>
            <a:endParaRPr lang="es-ES_tradnl" dirty="0" smtClean="0"/>
          </a:p>
          <a:p>
            <a:r>
              <a:rPr lang="es-ES_tradnl" dirty="0" smtClean="0"/>
              <a:t>3rd interview: </a:t>
            </a:r>
            <a:r>
              <a:rPr lang="es-ES_tradnl" dirty="0" err="1" smtClean="0"/>
              <a:t>Maxine</a:t>
            </a:r>
            <a:r>
              <a:rPr lang="es-ES_tradnl" dirty="0" smtClean="0"/>
              <a:t> </a:t>
            </a:r>
            <a:r>
              <a:rPr lang="es-ES_tradnl" dirty="0" err="1" smtClean="0"/>
              <a:t>Baster</a:t>
            </a:r>
            <a:endParaRPr lang="es-ES_tradnl" dirty="0" smtClean="0"/>
          </a:p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500034" y="1857364"/>
            <a:ext cx="59211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>
                <a:solidFill>
                  <a:srgbClr val="FF0000"/>
                </a:solidFill>
              </a:rPr>
              <a:t>2. </a:t>
            </a:r>
            <a:r>
              <a:rPr lang="es-ES_tradnl" dirty="0" err="1" smtClean="0"/>
              <a:t>Wach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following</a:t>
            </a:r>
            <a:r>
              <a:rPr lang="es-ES_tradnl" dirty="0" smtClean="0"/>
              <a:t> video </a:t>
            </a:r>
            <a:r>
              <a:rPr lang="es-ES_tradnl" dirty="0" err="1" smtClean="0"/>
              <a:t>past</a:t>
            </a:r>
            <a:r>
              <a:rPr lang="es-ES_tradnl" dirty="0" smtClean="0"/>
              <a:t> </a:t>
            </a:r>
            <a:r>
              <a:rPr lang="es-ES_tradnl" dirty="0" err="1" smtClean="0"/>
              <a:t>progressive</a:t>
            </a:r>
            <a:r>
              <a:rPr lang="es-ES_tradnl" dirty="0" smtClean="0"/>
              <a:t> and simple </a:t>
            </a:r>
            <a:r>
              <a:rPr lang="es-ES_tradnl" dirty="0" err="1" smtClean="0"/>
              <a:t>past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428596" y="785794"/>
            <a:ext cx="6285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>
                <a:solidFill>
                  <a:srgbClr val="FF0000"/>
                </a:solidFill>
              </a:rPr>
              <a:t>1.-  </a:t>
            </a:r>
            <a:r>
              <a:rPr lang="es-ES_tradnl" dirty="0" err="1" smtClean="0"/>
              <a:t>Wach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following</a:t>
            </a:r>
            <a:r>
              <a:rPr lang="es-ES_tradnl" dirty="0" smtClean="0"/>
              <a:t> video </a:t>
            </a:r>
            <a:r>
              <a:rPr lang="es-ES_tradnl" dirty="0" err="1" smtClean="0"/>
              <a:t>explanation</a:t>
            </a:r>
            <a:r>
              <a:rPr lang="es-ES_tradnl" dirty="0" smtClean="0"/>
              <a:t> </a:t>
            </a:r>
            <a:r>
              <a:rPr lang="es-ES_tradnl" dirty="0" err="1" smtClean="0"/>
              <a:t>about</a:t>
            </a:r>
            <a:r>
              <a:rPr lang="es-ES_tradnl" dirty="0" smtClean="0"/>
              <a:t> </a:t>
            </a:r>
            <a:r>
              <a:rPr lang="es-ES_tradnl" dirty="0" err="1" smtClean="0"/>
              <a:t>past</a:t>
            </a:r>
            <a:r>
              <a:rPr lang="es-ES_tradnl" dirty="0" smtClean="0"/>
              <a:t> </a:t>
            </a:r>
            <a:r>
              <a:rPr lang="es-ES_tradnl" dirty="0" err="1" smtClean="0"/>
              <a:t>progressive</a:t>
            </a:r>
            <a:endParaRPr lang="es-ES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14376" y="5500702"/>
            <a:ext cx="7772400" cy="541331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4"/>
              </a:rPr>
              <a:t>http://www.englishmedialab.com/GrammarGames/New_Snakes_%20Ladders/Past_tenses.html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E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28597" y="4714884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>
                <a:solidFill>
                  <a:srgbClr val="FF0000"/>
                </a:solidFill>
              </a:rPr>
              <a:t>3</a:t>
            </a:r>
            <a:r>
              <a:rPr lang="es-ES_tradnl" sz="2000" b="1" dirty="0" smtClean="0">
                <a:solidFill>
                  <a:srgbClr val="FF0000"/>
                </a:solidFill>
              </a:rPr>
              <a:t>. </a:t>
            </a:r>
            <a:r>
              <a:rPr lang="es-ES_tradnl" dirty="0" smtClean="0"/>
              <a:t>Open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following</a:t>
            </a:r>
            <a:r>
              <a:rPr lang="es-ES_tradnl" dirty="0" smtClean="0"/>
              <a:t> link </a:t>
            </a:r>
            <a:r>
              <a:rPr lang="es-ES_tradnl" dirty="0" err="1" smtClean="0"/>
              <a:t>there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a </a:t>
            </a:r>
            <a:r>
              <a:rPr lang="es-ES_tradnl" dirty="0" err="1" smtClean="0"/>
              <a:t>game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practice</a:t>
            </a:r>
            <a:r>
              <a:rPr lang="es-ES_tradnl" dirty="0" smtClean="0"/>
              <a:t> </a:t>
            </a:r>
            <a:r>
              <a:rPr lang="es-ES_tradnl" dirty="0" err="1" smtClean="0"/>
              <a:t>past</a:t>
            </a:r>
            <a:r>
              <a:rPr lang="es-ES_tradnl" dirty="0" smtClean="0"/>
              <a:t> </a:t>
            </a:r>
            <a:r>
              <a:rPr lang="es-ES_tradnl" dirty="0" err="1" smtClean="0"/>
              <a:t>progressive</a:t>
            </a:r>
            <a:r>
              <a:rPr lang="es-ES_tradnl" dirty="0" smtClean="0"/>
              <a:t>, </a:t>
            </a:r>
            <a:r>
              <a:rPr lang="es-ES_tradnl" dirty="0" err="1" smtClean="0"/>
              <a:t>print</a:t>
            </a:r>
            <a:r>
              <a:rPr lang="es-ES_tradnl" dirty="0" smtClean="0"/>
              <a:t>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/>
              <a:t>sscreen</a:t>
            </a:r>
            <a:r>
              <a:rPr lang="es-ES_tradnl" dirty="0" smtClean="0"/>
              <a:t> score and </a:t>
            </a:r>
            <a:r>
              <a:rPr lang="es-ES_tradnl" dirty="0" err="1" smtClean="0"/>
              <a:t>send</a:t>
            </a:r>
            <a:r>
              <a:rPr lang="es-ES_tradnl" dirty="0" smtClean="0"/>
              <a:t> </a:t>
            </a:r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teacher</a:t>
            </a:r>
            <a:r>
              <a:rPr lang="es-ES_tradnl" dirty="0" smtClean="0"/>
              <a:t>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03850" y="692696"/>
            <a:ext cx="856895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side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</a:t>
            </a:r>
            <a:r>
              <a:rPr lang="es-MX" dirty="0" err="1" smtClean="0"/>
              <a:t>side</a:t>
            </a:r>
            <a:r>
              <a:rPr lang="es-MX" dirty="0" smtClean="0"/>
              <a:t> tv </a:t>
            </a:r>
            <a:r>
              <a:rPr lang="es-MX" dirty="0" err="1" smtClean="0"/>
              <a:t>news</a:t>
            </a:r>
            <a:r>
              <a:rPr lang="es-MX" dirty="0" smtClean="0"/>
              <a:t> </a:t>
            </a:r>
            <a:r>
              <a:rPr lang="es-MX" dirty="0" err="1" smtClean="0"/>
              <a:t>morning</a:t>
            </a:r>
            <a:r>
              <a:rPr lang="es-MX" dirty="0" smtClean="0"/>
              <a:t> </a:t>
            </a:r>
            <a:r>
              <a:rPr lang="es-MX" dirty="0" err="1" smtClean="0"/>
              <a:t>edition</a:t>
            </a:r>
            <a:r>
              <a:rPr lang="es-MX" dirty="0" smtClean="0"/>
              <a:t>, </a:t>
            </a:r>
            <a:r>
              <a:rPr lang="es-MX" dirty="0" err="1" smtClean="0"/>
              <a:t>with</a:t>
            </a:r>
            <a:r>
              <a:rPr lang="es-MX" dirty="0" smtClean="0"/>
              <a:t> Bob Rogers, and </a:t>
            </a:r>
            <a:r>
              <a:rPr lang="es-MX" dirty="0" err="1" smtClean="0"/>
              <a:t>Jcky</a:t>
            </a:r>
            <a:r>
              <a:rPr lang="es-MX" dirty="0" smtClean="0"/>
              <a:t> Williams, </a:t>
            </a:r>
            <a:r>
              <a:rPr lang="es-MX" dirty="0" err="1" smtClean="0"/>
              <a:t>Maria</a:t>
            </a:r>
            <a:r>
              <a:rPr lang="es-MX" dirty="0" smtClean="0"/>
              <a:t> </a:t>
            </a:r>
            <a:r>
              <a:rPr lang="es-MX" dirty="0" err="1" smtClean="0"/>
              <a:t>Fernandez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wather</a:t>
            </a:r>
            <a:r>
              <a:rPr lang="es-MX" dirty="0" smtClean="0"/>
              <a:t> and chips Steven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sports</a:t>
            </a:r>
            <a:r>
              <a:rPr lang="es-MX" dirty="0" smtClean="0"/>
              <a:t>.</a:t>
            </a:r>
          </a:p>
          <a:p>
            <a:endParaRPr lang="es-MX" dirty="0"/>
          </a:p>
          <a:p>
            <a:r>
              <a:rPr lang="es-MX" dirty="0" err="1" smtClean="0"/>
              <a:t>Good</a:t>
            </a:r>
            <a:r>
              <a:rPr lang="es-MX" dirty="0" smtClean="0"/>
              <a:t> </a:t>
            </a:r>
            <a:r>
              <a:rPr lang="es-MX" dirty="0" err="1" smtClean="0"/>
              <a:t>morning</a:t>
            </a:r>
            <a:r>
              <a:rPr lang="es-MX" dirty="0" smtClean="0"/>
              <a:t> </a:t>
            </a:r>
            <a:r>
              <a:rPr lang="es-MX" dirty="0" err="1" smtClean="0"/>
              <a:t>everybody</a:t>
            </a:r>
            <a:r>
              <a:rPr lang="es-MX" dirty="0" smtClean="0"/>
              <a:t>, </a:t>
            </a:r>
            <a:r>
              <a:rPr lang="es-MX" dirty="0" err="1" smtClean="0"/>
              <a:t>along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Jackie</a:t>
            </a:r>
            <a:r>
              <a:rPr lang="es-MX" dirty="0" smtClean="0"/>
              <a:t> Williams I am Bob Rogers </a:t>
            </a:r>
            <a:r>
              <a:rPr lang="es-MX" dirty="0" err="1" smtClean="0"/>
              <a:t>well</a:t>
            </a:r>
            <a:r>
              <a:rPr lang="es-MX" dirty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own</a:t>
            </a:r>
            <a:r>
              <a:rPr lang="es-MX" dirty="0" smtClean="0"/>
              <a:t>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</a:t>
            </a:r>
            <a:r>
              <a:rPr lang="es-MX" dirty="0" err="1" smtClean="0"/>
              <a:t>now</a:t>
            </a:r>
            <a:r>
              <a:rPr lang="es-MX" dirty="0" smtClean="0"/>
              <a:t>, there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blackout</a:t>
            </a:r>
            <a:r>
              <a:rPr lang="es-MX" dirty="0" smtClean="0"/>
              <a:t> in ….. </a:t>
            </a:r>
            <a:r>
              <a:rPr lang="es-MX" dirty="0" err="1" smtClean="0"/>
              <a:t>Last</a:t>
            </a:r>
            <a:r>
              <a:rPr lang="es-MX" dirty="0" smtClean="0"/>
              <a:t> </a:t>
            </a:r>
            <a:r>
              <a:rPr lang="es-MX" dirty="0" err="1" smtClean="0"/>
              <a:t>night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light … </a:t>
            </a:r>
            <a:r>
              <a:rPr lang="es-MX" dirty="0" err="1" smtClean="0"/>
              <a:t>all</a:t>
            </a:r>
            <a:r>
              <a:rPr lang="es-MX" dirty="0" smtClean="0"/>
              <a:t> </a:t>
            </a:r>
            <a:r>
              <a:rPr lang="es-MX" dirty="0" err="1" smtClean="0"/>
              <a:t>other</a:t>
            </a:r>
            <a:r>
              <a:rPr lang="es-MX" dirty="0" smtClean="0"/>
              <a:t> time. </a:t>
            </a:r>
          </a:p>
          <a:p>
            <a:endParaRPr lang="es-MX" dirty="0"/>
          </a:p>
          <a:p>
            <a:r>
              <a:rPr lang="es-MX" dirty="0" err="1" smtClean="0"/>
              <a:t>Side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</a:t>
            </a:r>
            <a:r>
              <a:rPr lang="es-MX" dirty="0" err="1" smtClean="0"/>
              <a:t>side</a:t>
            </a:r>
            <a:r>
              <a:rPr lang="es-MX" dirty="0" smtClean="0"/>
              <a:t> Tv </a:t>
            </a:r>
            <a:r>
              <a:rPr lang="es-MX" dirty="0" err="1" smtClean="0"/>
              <a:t>news</a:t>
            </a:r>
            <a:r>
              <a:rPr lang="es-MX" dirty="0" smtClean="0"/>
              <a:t> </a:t>
            </a:r>
            <a:r>
              <a:rPr lang="es-MX" dirty="0" err="1" smtClean="0"/>
              <a:t>reported</a:t>
            </a:r>
            <a:r>
              <a:rPr lang="es-MX" dirty="0" smtClean="0"/>
              <a:t> Scott </a:t>
            </a:r>
            <a:r>
              <a:rPr lang="es-MX" dirty="0" err="1" smtClean="0"/>
              <a:t>Masson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n-CA" noProof="1" smtClean="0"/>
              <a:t>danning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</a:t>
            </a:r>
            <a:r>
              <a:rPr lang="es-MX" dirty="0" err="1" smtClean="0"/>
              <a:t>down</a:t>
            </a:r>
            <a:r>
              <a:rPr lang="es-MX" dirty="0" smtClean="0"/>
              <a:t> </a:t>
            </a:r>
            <a:r>
              <a:rPr lang="es-MX" dirty="0" err="1" smtClean="0"/>
              <a:t>town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find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what</a:t>
            </a:r>
            <a:r>
              <a:rPr lang="es-MX" dirty="0" smtClean="0"/>
              <a:t> </a:t>
            </a:r>
            <a:r>
              <a:rPr lang="es-MX" dirty="0" err="1" smtClean="0"/>
              <a:t>peole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doing</a:t>
            </a:r>
            <a:r>
              <a:rPr lang="es-MX" dirty="0" smtClean="0"/>
              <a:t> </a:t>
            </a:r>
            <a:r>
              <a:rPr lang="es-MX" dirty="0" err="1" smtClean="0"/>
              <a:t>last</a:t>
            </a:r>
            <a:r>
              <a:rPr lang="es-MX" dirty="0" smtClean="0"/>
              <a:t> </a:t>
            </a:r>
            <a:r>
              <a:rPr lang="es-MX" dirty="0" err="1" smtClean="0"/>
              <a:t>night</a:t>
            </a:r>
            <a:r>
              <a:rPr lang="es-MX" dirty="0" smtClean="0"/>
              <a:t>,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light </a:t>
            </a:r>
            <a:r>
              <a:rPr lang="es-MX" dirty="0" err="1" smtClean="0"/>
              <a:t>withotu</a:t>
            </a:r>
            <a:r>
              <a:rPr lang="es-MX" dirty="0" smtClean="0"/>
              <a:t>. Scott are </a:t>
            </a:r>
            <a:r>
              <a:rPr lang="es-MX" dirty="0" err="1" smtClean="0"/>
              <a:t>you</a:t>
            </a:r>
            <a:r>
              <a:rPr lang="es-MX" dirty="0" smtClean="0"/>
              <a:t> there? </a:t>
            </a:r>
          </a:p>
          <a:p>
            <a:endParaRPr lang="es-MX" dirty="0" smtClean="0"/>
          </a:p>
          <a:p>
            <a:r>
              <a:rPr lang="es-MX" dirty="0" err="1" smtClean="0"/>
              <a:t>Jackie</a:t>
            </a:r>
            <a:r>
              <a:rPr lang="es-MX" dirty="0" smtClean="0"/>
              <a:t> </a:t>
            </a:r>
            <a:r>
              <a:rPr lang="es-MX" dirty="0" err="1" smtClean="0"/>
              <a:t>its</a:t>
            </a:r>
            <a:r>
              <a:rPr lang="es-MX" dirty="0" smtClean="0"/>
              <a:t> </a:t>
            </a:r>
            <a:r>
              <a:rPr lang="es-MX" dirty="0" err="1" smtClean="0"/>
              <a:t>everybody,in</a:t>
            </a:r>
            <a:r>
              <a:rPr lang="es-MX" dirty="0" smtClean="0"/>
              <a:t> </a:t>
            </a:r>
            <a:r>
              <a:rPr lang="es-MX" dirty="0" err="1" smtClean="0"/>
              <a:t>town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talking</a:t>
            </a:r>
            <a:r>
              <a:rPr lang="es-MX" dirty="0" smtClean="0"/>
              <a:t> </a:t>
            </a:r>
            <a:r>
              <a:rPr lang="es-MX" dirty="0" err="1" smtClean="0"/>
              <a:t>about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black</a:t>
            </a:r>
            <a:r>
              <a:rPr lang="es-MX" dirty="0" smtClean="0"/>
              <a:t> </a:t>
            </a:r>
            <a:r>
              <a:rPr lang="es-MX" dirty="0" err="1" smtClean="0"/>
              <a:t>out</a:t>
            </a:r>
            <a:r>
              <a:rPr lang="es-MX" dirty="0" smtClean="0"/>
              <a:t> </a:t>
            </a:r>
            <a:r>
              <a:rPr lang="es-MX" dirty="0" err="1" smtClean="0"/>
              <a:t>last</a:t>
            </a:r>
            <a:r>
              <a:rPr lang="es-MX" dirty="0" smtClean="0"/>
              <a:t> </a:t>
            </a:r>
            <a:r>
              <a:rPr lang="es-MX" dirty="0" err="1" smtClean="0"/>
              <a:t>night</a:t>
            </a:r>
            <a:r>
              <a:rPr lang="es-MX" dirty="0" smtClean="0"/>
              <a:t> </a:t>
            </a:r>
            <a:r>
              <a:rPr lang="es-MX" dirty="0" err="1" smtClean="0"/>
              <a:t>everyone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history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tell</a:t>
            </a:r>
            <a:r>
              <a:rPr lang="es-MX" dirty="0" smtClean="0"/>
              <a:t>.</a:t>
            </a:r>
          </a:p>
          <a:p>
            <a:r>
              <a:rPr lang="en-US" dirty="0"/>
              <a:t>What are you doing last night with the win out </a:t>
            </a:r>
          </a:p>
          <a:p>
            <a:r>
              <a:rPr lang="en-US" dirty="0"/>
              <a:t>I was washing the dishes in my wife is giving the baby </a:t>
            </a:r>
          </a:p>
          <a:p>
            <a:r>
              <a:rPr lang="en-US" dirty="0"/>
              <a:t>I was washing my clothes and suddenly everything </a:t>
            </a:r>
          </a:p>
          <a:p>
            <a:r>
              <a:rPr lang="en-US" dirty="0"/>
              <a:t>My husband and I were watching TV and a children you doing the homework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29947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81" y="980728"/>
            <a:ext cx="8064897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07699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254</Words>
  <Application>Microsoft Office PowerPoint</Application>
  <PresentationFormat>Presentación en pantalla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Mq</cp:lastModifiedBy>
  <cp:revision>7</cp:revision>
  <dcterms:created xsi:type="dcterms:W3CDTF">2014-06-03T12:40:42Z</dcterms:created>
  <dcterms:modified xsi:type="dcterms:W3CDTF">2014-06-03T17:48:44Z</dcterms:modified>
</cp:coreProperties>
</file>