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92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kOXNxoMClA&amp;hd=1" TargetMode="External"/><Relationship Id="rId2" Type="http://schemas.openxmlformats.org/officeDocument/2006/relationships/hyperlink" Target="http://www.youtube.com/watch?v=t9t4rt7M6wU&amp;hd=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nglishmedialab.com/GrammarGames/New_Snakes_%20Ladders/Past_tense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211033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http://www.youtube.com/watch?v=t9t4rt7M6wU&amp;hd=1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428596" y="2214554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3"/>
              </a:rPr>
              <a:t>http://www.youtube.com/watch?v=jkOXNxoMClA&amp;hd=1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2714620"/>
            <a:ext cx="44307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Activity</a:t>
            </a:r>
            <a:r>
              <a:rPr lang="es-ES_tradnl" dirty="0" smtClean="0"/>
              <a:t>:</a:t>
            </a:r>
          </a:p>
          <a:p>
            <a:r>
              <a:rPr lang="es-ES_tradnl" dirty="0" err="1" smtClean="0"/>
              <a:t>Transcript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T.V. </a:t>
            </a:r>
            <a:r>
              <a:rPr lang="es-ES_tradnl" dirty="0" err="1" smtClean="0"/>
              <a:t>morning</a:t>
            </a:r>
            <a:r>
              <a:rPr lang="es-ES_tradnl" dirty="0" smtClean="0"/>
              <a:t> </a:t>
            </a:r>
            <a:r>
              <a:rPr lang="es-ES_tradnl" dirty="0" err="1" smtClean="0"/>
              <a:t>news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1st interview: </a:t>
            </a:r>
            <a:r>
              <a:rPr lang="es-ES_tradnl" dirty="0" err="1" smtClean="0"/>
              <a:t>scot</a:t>
            </a:r>
            <a:r>
              <a:rPr lang="es-ES_tradnl" dirty="0" smtClean="0"/>
              <a:t> </a:t>
            </a:r>
            <a:r>
              <a:rPr lang="es-ES_tradnl" dirty="0" err="1" smtClean="0"/>
              <a:t>mason</a:t>
            </a:r>
            <a:endParaRPr lang="es-ES_tradnl" dirty="0" smtClean="0"/>
          </a:p>
          <a:p>
            <a:r>
              <a:rPr lang="es-ES_tradnl" dirty="0" smtClean="0"/>
              <a:t>2nd interview: Gloria </a:t>
            </a:r>
            <a:r>
              <a:rPr lang="es-ES_tradnl" dirty="0" err="1" smtClean="0"/>
              <a:t>Rodriguez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Adds</a:t>
            </a:r>
            <a:r>
              <a:rPr lang="es-ES_tradnl" dirty="0" smtClean="0"/>
              <a:t>: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neighbors</a:t>
            </a:r>
            <a:r>
              <a:rPr lang="es-ES_tradnl" dirty="0" smtClean="0"/>
              <a:t>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live</a:t>
            </a:r>
            <a:r>
              <a:rPr lang="es-ES_tradnl" dirty="0" smtClean="0"/>
              <a:t>/ I </a:t>
            </a:r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endParaRPr lang="es-ES_tradnl" dirty="0" smtClean="0"/>
          </a:p>
          <a:p>
            <a:r>
              <a:rPr lang="es-ES_tradnl" dirty="0" smtClean="0"/>
              <a:t>3rd interview: </a:t>
            </a:r>
            <a:r>
              <a:rPr lang="es-ES_tradnl" dirty="0" err="1" smtClean="0"/>
              <a:t>Maxine</a:t>
            </a:r>
            <a:r>
              <a:rPr lang="es-ES_tradnl" dirty="0" smtClean="0"/>
              <a:t> </a:t>
            </a:r>
            <a:r>
              <a:rPr lang="es-ES_tradnl" dirty="0" err="1" smtClean="0"/>
              <a:t>Baster</a:t>
            </a:r>
            <a:endParaRPr lang="es-ES_tradnl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1857364"/>
            <a:ext cx="5921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2.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 and simple </a:t>
            </a:r>
            <a:r>
              <a:rPr lang="es-ES_tradnl" dirty="0" err="1" smtClean="0"/>
              <a:t>past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785794"/>
            <a:ext cx="6285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1.- 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explanation</a:t>
            </a:r>
            <a:r>
              <a:rPr lang="es-ES_tradnl" dirty="0" smtClean="0"/>
              <a:t> </a:t>
            </a:r>
            <a:r>
              <a:rPr lang="es-ES_tradnl" dirty="0" err="1" smtClean="0"/>
              <a:t>about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endParaRPr lang="es-ES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4376" y="5500702"/>
            <a:ext cx="7772400" cy="54133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4"/>
              </a:rPr>
              <a:t>http://www.englishmedialab.com/GrammarGames/New_Snakes_%20Ladders/Past_tenses.html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28597" y="4714884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solidFill>
                  <a:srgbClr val="FF0000"/>
                </a:solidFill>
              </a:rPr>
              <a:t>3</a:t>
            </a:r>
            <a:r>
              <a:rPr lang="es-ES_tradnl" sz="2000" b="1" dirty="0" smtClean="0">
                <a:solidFill>
                  <a:srgbClr val="FF0000"/>
                </a:solidFill>
              </a:rPr>
              <a:t>. </a:t>
            </a:r>
            <a:r>
              <a:rPr lang="es-ES_tradnl" dirty="0" smtClean="0"/>
              <a:t>Open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link </a:t>
            </a:r>
            <a:r>
              <a:rPr lang="es-ES_tradnl" dirty="0" err="1" smtClean="0"/>
              <a:t>there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a </a:t>
            </a:r>
            <a:r>
              <a:rPr lang="es-ES_tradnl" dirty="0" err="1" smtClean="0"/>
              <a:t>game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practice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, </a:t>
            </a:r>
            <a:r>
              <a:rPr lang="es-ES_tradnl" dirty="0" err="1" smtClean="0"/>
              <a:t>print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sscreen</a:t>
            </a:r>
            <a:r>
              <a:rPr lang="es-ES_tradnl" dirty="0" smtClean="0"/>
              <a:t> score and </a:t>
            </a:r>
            <a:r>
              <a:rPr lang="es-ES_tradnl" dirty="0" err="1" smtClean="0"/>
              <a:t>send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teacher</a:t>
            </a:r>
            <a:r>
              <a:rPr lang="es-ES_tradnl" dirty="0" smtClean="0"/>
              <a:t>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Our</a:t>
            </a:r>
            <a:r>
              <a:rPr lang="es-MX" dirty="0" smtClean="0"/>
              <a:t> </a:t>
            </a:r>
            <a:r>
              <a:rPr lang="es-MX" dirty="0" err="1" smtClean="0"/>
              <a:t>neighbors</a:t>
            </a:r>
            <a:r>
              <a:rPr lang="es-MX" dirty="0" smtClean="0"/>
              <a:t>, </a:t>
            </a:r>
            <a:r>
              <a:rPr lang="es-MX" dirty="0" err="1" smtClean="0"/>
              <a:t>Our</a:t>
            </a:r>
            <a:r>
              <a:rPr lang="es-MX" dirty="0" smtClean="0"/>
              <a:t> </a:t>
            </a:r>
            <a:r>
              <a:rPr lang="es-MX" dirty="0" err="1" smtClean="0"/>
              <a:t>Lives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err="1" smtClean="0"/>
              <a:t>Woman</a:t>
            </a:r>
            <a:r>
              <a:rPr lang="es-MX" dirty="0" smtClean="0"/>
              <a:t>: I </a:t>
            </a:r>
            <a:r>
              <a:rPr lang="es-MX" dirty="0" err="1" smtClean="0"/>
              <a:t>saw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yesterday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didn´t</a:t>
            </a:r>
            <a:r>
              <a:rPr lang="es-MX" dirty="0" smtClean="0"/>
              <a:t> </a:t>
            </a:r>
            <a:r>
              <a:rPr lang="es-MX" dirty="0" err="1" smtClean="0"/>
              <a:t>see</a:t>
            </a:r>
            <a:r>
              <a:rPr lang="es-MX" dirty="0" smtClean="0"/>
              <a:t> me</a:t>
            </a:r>
          </a:p>
          <a:p>
            <a:r>
              <a:rPr lang="es-MX" dirty="0" err="1" smtClean="0"/>
              <a:t>Man</a:t>
            </a:r>
            <a:r>
              <a:rPr lang="es-MX" dirty="0" smtClean="0"/>
              <a:t>: </a:t>
            </a:r>
            <a:r>
              <a:rPr lang="es-MX" dirty="0" err="1" smtClean="0"/>
              <a:t>Really</a:t>
            </a:r>
            <a:r>
              <a:rPr lang="es-MX" dirty="0" smtClean="0"/>
              <a:t>? </a:t>
            </a:r>
            <a:r>
              <a:rPr lang="es-MX" dirty="0" err="1" smtClean="0"/>
              <a:t>When</a:t>
            </a:r>
            <a:r>
              <a:rPr lang="es-MX" dirty="0" smtClean="0"/>
              <a:t> ?</a:t>
            </a:r>
          </a:p>
          <a:p>
            <a:r>
              <a:rPr lang="es-MX" dirty="0" err="1" smtClean="0"/>
              <a:t>Woman</a:t>
            </a:r>
            <a:r>
              <a:rPr lang="es-MX" dirty="0" smtClean="0"/>
              <a:t>: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2:30 </a:t>
            </a:r>
            <a:r>
              <a:rPr lang="es-MX" dirty="0" err="1" smtClean="0"/>
              <a:t>You</a:t>
            </a:r>
            <a:r>
              <a:rPr lang="es-MX" dirty="0" smtClean="0"/>
              <a:t> are </a:t>
            </a:r>
            <a:r>
              <a:rPr lang="es-MX" dirty="0" err="1" smtClean="0"/>
              <a:t>getting</a:t>
            </a:r>
            <a:r>
              <a:rPr lang="es-MX" dirty="0" smtClean="0"/>
              <a:t> </a:t>
            </a:r>
            <a:r>
              <a:rPr lang="es-MX" dirty="0" err="1" smtClean="0"/>
              <a:t>out</a:t>
            </a:r>
            <a:r>
              <a:rPr lang="es-MX" dirty="0" smtClean="0"/>
              <a:t> of  a taxi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mainstree</a:t>
            </a:r>
            <a:endParaRPr lang="es-MX" dirty="0" smtClean="0"/>
          </a:p>
          <a:p>
            <a:r>
              <a:rPr lang="es-MX" dirty="0" err="1" smtClean="0"/>
              <a:t>Man</a:t>
            </a:r>
            <a:r>
              <a:rPr lang="es-MX" dirty="0" smtClean="0"/>
              <a:t>: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wasn’t</a:t>
            </a:r>
            <a:r>
              <a:rPr lang="es-MX" dirty="0" smtClean="0"/>
              <a:t> me, </a:t>
            </a:r>
            <a:r>
              <a:rPr lang="es-MX" dirty="0" err="1" smtClean="0"/>
              <a:t>yesterday</a:t>
            </a:r>
            <a:r>
              <a:rPr lang="es-MX" dirty="0" smtClean="0"/>
              <a:t> 2:30. I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cooking</a:t>
            </a:r>
            <a:r>
              <a:rPr lang="es-MX" dirty="0" smtClean="0"/>
              <a:t> </a:t>
            </a:r>
            <a:r>
              <a:rPr lang="es-MX" dirty="0" err="1" smtClean="0"/>
              <a:t>dinner</a:t>
            </a:r>
            <a:r>
              <a:rPr lang="es-MX" dirty="0" smtClean="0"/>
              <a:t> </a:t>
            </a:r>
          </a:p>
          <a:p>
            <a:r>
              <a:rPr lang="es-MX" dirty="0" err="1" smtClean="0"/>
              <a:t>Woman</a:t>
            </a:r>
            <a:r>
              <a:rPr lang="es-MX" dirty="0" smtClean="0"/>
              <a:t>: mmm.. I </a:t>
            </a:r>
            <a:r>
              <a:rPr lang="es-MX" dirty="0" err="1" smtClean="0"/>
              <a:t>guess</a:t>
            </a:r>
            <a:r>
              <a:rPr lang="es-MX" dirty="0" smtClean="0"/>
              <a:t> I </a:t>
            </a:r>
            <a:r>
              <a:rPr lang="es-MX" dirty="0" err="1" smtClean="0"/>
              <a:t>mistake</a:t>
            </a:r>
            <a:endParaRPr lang="es-MX" dirty="0" smtClean="0"/>
          </a:p>
          <a:p>
            <a:r>
              <a:rPr lang="es-MX" dirty="0" err="1" smtClean="0"/>
              <a:t>Stay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a </a:t>
            </a:r>
            <a:r>
              <a:rPr lang="es-MX" dirty="0" err="1" smtClean="0"/>
              <a:t>neighbors</a:t>
            </a:r>
            <a:r>
              <a:rPr lang="es-MX" dirty="0" smtClean="0"/>
              <a:t> , </a:t>
            </a:r>
            <a:r>
              <a:rPr lang="es-MX" dirty="0" err="1" smtClean="0"/>
              <a:t>our</a:t>
            </a:r>
            <a:r>
              <a:rPr lang="es-MX" dirty="0" smtClean="0"/>
              <a:t> </a:t>
            </a:r>
            <a:r>
              <a:rPr lang="es-MX" dirty="0" err="1" smtClean="0"/>
              <a:t>lives</a:t>
            </a:r>
            <a:r>
              <a:rPr lang="es-MX" dirty="0" smtClean="0"/>
              <a:t> </a:t>
            </a:r>
            <a:r>
              <a:rPr lang="es-MX" dirty="0" err="1" smtClean="0"/>
              <a:t>coming</a:t>
            </a:r>
            <a:r>
              <a:rPr lang="es-MX" dirty="0" smtClean="0"/>
              <a:t> up </a:t>
            </a:r>
            <a:r>
              <a:rPr lang="es-MX" dirty="0" err="1" smtClean="0"/>
              <a:t>after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morning</a:t>
            </a:r>
            <a:r>
              <a:rPr lang="es-MX" dirty="0" smtClean="0"/>
              <a:t> </a:t>
            </a:r>
            <a:r>
              <a:rPr lang="es-MX" dirty="0" err="1" smtClean="0"/>
              <a:t>news</a:t>
            </a:r>
            <a:r>
              <a:rPr lang="es-MX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3397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 </a:t>
            </a:r>
            <a:r>
              <a:rPr lang="es-MX" dirty="0" err="1" smtClean="0"/>
              <a:t>see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Doctor: Hi,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Ernesto …. I </a:t>
            </a:r>
            <a:r>
              <a:rPr lang="es-MX" dirty="0" err="1" smtClean="0"/>
              <a:t>see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,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wan</a:t>
            </a:r>
            <a:r>
              <a:rPr lang="es-MX" dirty="0" smtClean="0"/>
              <a:t> stop place </a:t>
            </a:r>
            <a:r>
              <a:rPr lang="es-MX" dirty="0" err="1" smtClean="0"/>
              <a:t>examination</a:t>
            </a:r>
            <a:r>
              <a:rPr lang="es-MX" dirty="0" smtClean="0"/>
              <a:t> </a:t>
            </a:r>
            <a:r>
              <a:rPr lang="es-MX" dirty="0" err="1" smtClean="0"/>
              <a:t>end</a:t>
            </a:r>
            <a:r>
              <a:rPr lang="es-MX" dirty="0" smtClean="0"/>
              <a:t> </a:t>
            </a:r>
            <a:r>
              <a:rPr lang="es-MX" dirty="0" err="1" smtClean="0"/>
              <a:t>our</a:t>
            </a:r>
            <a:r>
              <a:rPr lang="es-MX" dirty="0" smtClean="0"/>
              <a:t> </a:t>
            </a:r>
            <a:r>
              <a:rPr lang="es-MX" dirty="0" err="1" smtClean="0"/>
              <a:t>glasses</a:t>
            </a:r>
            <a:r>
              <a:rPr lang="es-MX" dirty="0" smtClean="0"/>
              <a:t>. </a:t>
            </a:r>
            <a:r>
              <a:rPr lang="es-MX" dirty="0" err="1" smtClean="0"/>
              <a:t>Thats</a:t>
            </a:r>
            <a:r>
              <a:rPr lang="es-MX" dirty="0" smtClean="0"/>
              <a:t>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look familiar </a:t>
            </a:r>
          </a:p>
          <a:p>
            <a:r>
              <a:rPr lang="es-MX" dirty="0" smtClean="0"/>
              <a:t>1. I </a:t>
            </a:r>
            <a:r>
              <a:rPr lang="es-MX" dirty="0" err="1" smtClean="0"/>
              <a:t>saw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yesterday</a:t>
            </a:r>
            <a:r>
              <a:rPr lang="es-MX" dirty="0" smtClean="0"/>
              <a:t> </a:t>
            </a: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didn’t</a:t>
            </a:r>
            <a:r>
              <a:rPr lang="es-MX" dirty="0" smtClean="0"/>
              <a:t> </a:t>
            </a:r>
            <a:r>
              <a:rPr lang="es-MX" dirty="0" err="1" smtClean="0"/>
              <a:t>see</a:t>
            </a:r>
            <a:r>
              <a:rPr lang="es-MX" dirty="0" smtClean="0"/>
              <a:t> me</a:t>
            </a:r>
          </a:p>
          <a:p>
            <a:r>
              <a:rPr lang="es-MX" dirty="0" smtClean="0"/>
              <a:t>2. </a:t>
            </a:r>
            <a:r>
              <a:rPr lang="es-MX" dirty="0" err="1" smtClean="0"/>
              <a:t>Really</a:t>
            </a:r>
            <a:r>
              <a:rPr lang="es-MX" dirty="0" smtClean="0"/>
              <a:t> ? </a:t>
            </a:r>
            <a:r>
              <a:rPr lang="es-MX" dirty="0" err="1" smtClean="0"/>
              <a:t>When</a:t>
            </a:r>
            <a:r>
              <a:rPr lang="es-MX" dirty="0" smtClean="0"/>
              <a:t> ?</a:t>
            </a:r>
          </a:p>
          <a:p>
            <a:r>
              <a:rPr lang="es-MX" dirty="0" smtClean="0"/>
              <a:t>1. At </a:t>
            </a:r>
            <a:r>
              <a:rPr lang="es-MX" dirty="0" err="1" smtClean="0"/>
              <a:t>about</a:t>
            </a:r>
            <a:r>
              <a:rPr lang="es-MX" dirty="0" smtClean="0"/>
              <a:t>  4:00 o </a:t>
            </a:r>
            <a:r>
              <a:rPr lang="es-MX" dirty="0" err="1" smtClean="0"/>
              <a:t>clock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are </a:t>
            </a:r>
            <a:r>
              <a:rPr lang="es-MX" dirty="0" err="1"/>
              <a:t>j</a:t>
            </a:r>
            <a:r>
              <a:rPr lang="es-MX" dirty="0" err="1" smtClean="0"/>
              <a:t>oing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park</a:t>
            </a:r>
            <a:endParaRPr lang="es-MX" dirty="0" smtClean="0"/>
          </a:p>
          <a:p>
            <a:r>
              <a:rPr lang="es-MX" dirty="0" smtClean="0"/>
              <a:t>2. </a:t>
            </a:r>
            <a:r>
              <a:rPr lang="es-MX" dirty="0" err="1" smtClean="0"/>
              <a:t>Than</a:t>
            </a:r>
            <a:r>
              <a:rPr lang="es-MX" dirty="0" smtClean="0"/>
              <a:t> </a:t>
            </a:r>
            <a:r>
              <a:rPr lang="es-MX" dirty="0" err="1" smtClean="0"/>
              <a:t>wasn’t</a:t>
            </a:r>
            <a:r>
              <a:rPr lang="es-MX" dirty="0" smtClean="0"/>
              <a:t> me, </a:t>
            </a:r>
            <a:r>
              <a:rPr lang="es-MX" dirty="0" err="1" smtClean="0"/>
              <a:t>yesterday</a:t>
            </a:r>
            <a:r>
              <a:rPr lang="es-MX" dirty="0" smtClean="0"/>
              <a:t> 4:00 o </a:t>
            </a:r>
            <a:r>
              <a:rPr lang="es-MX" dirty="0" err="1" smtClean="0"/>
              <a:t>clock</a:t>
            </a:r>
            <a:r>
              <a:rPr lang="es-MX" dirty="0" smtClean="0"/>
              <a:t> I </a:t>
            </a:r>
            <a:r>
              <a:rPr lang="es-MX" dirty="0" err="1" smtClean="0"/>
              <a:t>was</a:t>
            </a:r>
            <a:r>
              <a:rPr lang="es-MX" dirty="0" smtClean="0"/>
              <a:t> </a:t>
            </a:r>
            <a:r>
              <a:rPr lang="es-MX" dirty="0" err="1" smtClean="0"/>
              <a:t>play</a:t>
            </a:r>
            <a:r>
              <a:rPr lang="es-MX" dirty="0" smtClean="0"/>
              <a:t> </a:t>
            </a:r>
            <a:r>
              <a:rPr lang="es-MX" dirty="0" err="1" smtClean="0"/>
              <a:t>tennis</a:t>
            </a:r>
            <a:endParaRPr lang="es-MX" dirty="0" smtClean="0"/>
          </a:p>
          <a:p>
            <a:r>
              <a:rPr lang="es-MX" dirty="0" smtClean="0"/>
              <a:t>1.- mmm .. I </a:t>
            </a:r>
            <a:r>
              <a:rPr lang="es-MX" dirty="0" err="1" smtClean="0"/>
              <a:t>made</a:t>
            </a:r>
            <a:r>
              <a:rPr lang="es-MX" dirty="0" smtClean="0"/>
              <a:t> a </a:t>
            </a:r>
            <a:r>
              <a:rPr lang="es-MX" dirty="0" err="1" smtClean="0"/>
              <a:t>mistake</a:t>
            </a:r>
            <a:endParaRPr lang="es-MX" dirty="0" smtClean="0"/>
          </a:p>
          <a:p>
            <a:r>
              <a:rPr lang="es-MX" dirty="0" smtClean="0"/>
              <a:t>Doctor: </a:t>
            </a:r>
            <a:r>
              <a:rPr lang="es-MX" dirty="0" err="1" smtClean="0"/>
              <a:t>Don´t</a:t>
            </a:r>
            <a:r>
              <a:rPr lang="es-MX" dirty="0"/>
              <a:t> </a:t>
            </a:r>
            <a:r>
              <a:rPr lang="es-MX" dirty="0" err="1" smtClean="0"/>
              <a:t>let</a:t>
            </a:r>
            <a:r>
              <a:rPr lang="es-MX" dirty="0" smtClean="0"/>
              <a:t> </a:t>
            </a:r>
            <a:r>
              <a:rPr lang="es-MX" dirty="0" err="1"/>
              <a:t>t</a:t>
            </a:r>
            <a:r>
              <a:rPr lang="es-MX" dirty="0" err="1" smtClean="0"/>
              <a:t>his</a:t>
            </a:r>
            <a:r>
              <a:rPr lang="es-MX" dirty="0" smtClean="0"/>
              <a:t> </a:t>
            </a:r>
            <a:r>
              <a:rPr lang="es-MX" dirty="0" err="1" smtClean="0"/>
              <a:t>Happen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come </a:t>
            </a:r>
            <a:r>
              <a:rPr lang="es-MX" dirty="0" err="1" smtClean="0"/>
              <a:t>to</a:t>
            </a:r>
            <a:r>
              <a:rPr lang="es-MX" dirty="0" smtClean="0"/>
              <a:t> I </a:t>
            </a:r>
            <a:r>
              <a:rPr lang="es-MX" dirty="0" err="1" smtClean="0"/>
              <a:t>see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a </a:t>
            </a:r>
            <a:r>
              <a:rPr lang="es-MX" dirty="0" err="1" smtClean="0"/>
              <a:t>examination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day</a:t>
            </a:r>
            <a:r>
              <a:rPr lang="es-MX" dirty="0" smtClean="0"/>
              <a:t>.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Ernesto….in  I </a:t>
            </a:r>
            <a:r>
              <a:rPr lang="es-MX" dirty="0" err="1" smtClean="0"/>
              <a:t>see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at I </a:t>
            </a:r>
            <a:r>
              <a:rPr lang="es-MX" dirty="0" err="1" smtClean="0"/>
              <a:t>see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0877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3" t="33003" r="40379" b="21170"/>
          <a:stretch/>
        </p:blipFill>
        <p:spPr bwMode="auto">
          <a:xfrm>
            <a:off x="2339752" y="2636912"/>
            <a:ext cx="2657036" cy="2190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9948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280</Words>
  <Application>Microsoft Office PowerPoint</Application>
  <PresentationFormat>Presentación en pantalla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Our neighbors, Our Lives</vt:lpstr>
      <vt:lpstr>I see you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Mq</cp:lastModifiedBy>
  <cp:revision>8</cp:revision>
  <dcterms:created xsi:type="dcterms:W3CDTF">2014-06-03T12:40:42Z</dcterms:created>
  <dcterms:modified xsi:type="dcterms:W3CDTF">2014-06-03T15:52:09Z</dcterms:modified>
</cp:coreProperties>
</file>