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59" r:id="rId4"/>
    <p:sldId id="260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kOXNxoMClA&amp;hd=1" TargetMode="External"/><Relationship Id="rId2" Type="http://schemas.openxmlformats.org/officeDocument/2006/relationships/hyperlink" Target="http://www.youtube.com/watch?v=t9t4rt7M6wU&amp;hd=1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nglishmedialab.com/GrammarGames/New_Snakes_%20Ladders/Past_tense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1211033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2"/>
              </a:rPr>
              <a:t>http://www.youtube.com/watch?v=t9t4rt7M6wU&amp;hd=1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428596" y="2214554"/>
            <a:ext cx="71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3"/>
              </a:rPr>
              <a:t>http://www.youtube.com/watch?v=jkOXNxoMClA&amp;hd=1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00034" y="2714620"/>
            <a:ext cx="443070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Activity</a:t>
            </a:r>
            <a:r>
              <a:rPr lang="es-ES_tradnl" dirty="0" smtClean="0"/>
              <a:t>:</a:t>
            </a:r>
          </a:p>
          <a:p>
            <a:r>
              <a:rPr lang="es-ES_tradnl" dirty="0" err="1" smtClean="0"/>
              <a:t>Transcript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Side</a:t>
            </a:r>
            <a:r>
              <a:rPr lang="es-ES_tradnl" dirty="0" smtClean="0"/>
              <a:t> </a:t>
            </a:r>
            <a:r>
              <a:rPr lang="es-ES_tradnl" dirty="0" err="1" smtClean="0"/>
              <a:t>By</a:t>
            </a:r>
            <a:r>
              <a:rPr lang="es-ES_tradnl" dirty="0" smtClean="0"/>
              <a:t> </a:t>
            </a:r>
            <a:r>
              <a:rPr lang="es-ES_tradnl" dirty="0" err="1" smtClean="0"/>
              <a:t>side</a:t>
            </a:r>
            <a:r>
              <a:rPr lang="es-ES_tradnl" dirty="0" smtClean="0"/>
              <a:t> T.V. </a:t>
            </a:r>
            <a:r>
              <a:rPr lang="es-ES_tradnl" dirty="0" err="1" smtClean="0"/>
              <a:t>morning</a:t>
            </a:r>
            <a:r>
              <a:rPr lang="es-ES_tradnl" dirty="0" smtClean="0"/>
              <a:t> </a:t>
            </a:r>
            <a:r>
              <a:rPr lang="es-ES_tradnl" dirty="0" err="1" smtClean="0"/>
              <a:t>news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1st interview: </a:t>
            </a:r>
            <a:r>
              <a:rPr lang="es-ES_tradnl" dirty="0" err="1" smtClean="0"/>
              <a:t>scot</a:t>
            </a:r>
            <a:r>
              <a:rPr lang="es-ES_tradnl" dirty="0" smtClean="0"/>
              <a:t> </a:t>
            </a:r>
            <a:r>
              <a:rPr lang="es-ES_tradnl" dirty="0" err="1" smtClean="0"/>
              <a:t>mason</a:t>
            </a:r>
            <a:endParaRPr lang="es-ES_tradnl" dirty="0" smtClean="0"/>
          </a:p>
          <a:p>
            <a:r>
              <a:rPr lang="es-ES_tradnl" dirty="0" smtClean="0"/>
              <a:t>2nd interview: Gloria </a:t>
            </a:r>
            <a:r>
              <a:rPr lang="es-ES_tradnl" dirty="0" err="1" smtClean="0"/>
              <a:t>Rodriguez</a:t>
            </a:r>
            <a:r>
              <a:rPr lang="es-ES_tradnl" dirty="0" smtClean="0"/>
              <a:t>.</a:t>
            </a:r>
          </a:p>
          <a:p>
            <a:r>
              <a:rPr lang="es-ES_tradnl" dirty="0" err="1" smtClean="0"/>
              <a:t>Adds</a:t>
            </a:r>
            <a:r>
              <a:rPr lang="es-ES_tradnl" dirty="0" smtClean="0"/>
              <a:t>: </a:t>
            </a:r>
            <a:r>
              <a:rPr lang="es-ES_tradnl" dirty="0" err="1" smtClean="0"/>
              <a:t>our</a:t>
            </a:r>
            <a:r>
              <a:rPr lang="es-ES_tradnl" dirty="0" smtClean="0"/>
              <a:t> </a:t>
            </a:r>
            <a:r>
              <a:rPr lang="es-ES_tradnl" dirty="0" err="1" smtClean="0"/>
              <a:t>neighbors</a:t>
            </a:r>
            <a:r>
              <a:rPr lang="es-ES_tradnl" dirty="0" smtClean="0"/>
              <a:t> </a:t>
            </a:r>
            <a:r>
              <a:rPr lang="es-ES_tradnl" dirty="0" err="1" smtClean="0"/>
              <a:t>our</a:t>
            </a:r>
            <a:r>
              <a:rPr lang="es-ES_tradnl" dirty="0" smtClean="0"/>
              <a:t> </a:t>
            </a:r>
            <a:r>
              <a:rPr lang="es-ES_tradnl" dirty="0" err="1" smtClean="0"/>
              <a:t>live</a:t>
            </a:r>
            <a:r>
              <a:rPr lang="es-ES_tradnl" dirty="0" smtClean="0"/>
              <a:t>/ I </a:t>
            </a:r>
            <a:r>
              <a:rPr lang="es-ES_tradnl" dirty="0" err="1" smtClean="0"/>
              <a:t>see</a:t>
            </a:r>
            <a:r>
              <a:rPr lang="es-ES_tradnl" dirty="0" smtClean="0"/>
              <a:t> </a:t>
            </a:r>
            <a:r>
              <a:rPr lang="es-ES_tradnl" dirty="0" err="1" smtClean="0"/>
              <a:t>you</a:t>
            </a:r>
            <a:endParaRPr lang="es-ES_tradnl" dirty="0" smtClean="0"/>
          </a:p>
          <a:p>
            <a:r>
              <a:rPr lang="es-ES_tradnl" dirty="0" smtClean="0"/>
              <a:t>3rd interview: </a:t>
            </a:r>
            <a:r>
              <a:rPr lang="es-ES_tradnl" dirty="0" err="1" smtClean="0"/>
              <a:t>Maxine</a:t>
            </a:r>
            <a:r>
              <a:rPr lang="es-ES_tradnl" dirty="0" smtClean="0"/>
              <a:t> </a:t>
            </a:r>
            <a:r>
              <a:rPr lang="es-ES_tradnl" dirty="0" err="1" smtClean="0"/>
              <a:t>Baster</a:t>
            </a:r>
            <a:endParaRPr lang="es-ES_tradnl" dirty="0" smtClean="0"/>
          </a:p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500034" y="1857364"/>
            <a:ext cx="5921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solidFill>
                  <a:srgbClr val="FF0000"/>
                </a:solidFill>
              </a:rPr>
              <a:t>2. </a:t>
            </a:r>
            <a:r>
              <a:rPr lang="es-ES_tradnl" dirty="0" err="1" smtClean="0"/>
              <a:t>Wach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video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r>
              <a:rPr lang="es-ES_tradnl" dirty="0" smtClean="0"/>
              <a:t> and simple </a:t>
            </a:r>
            <a:r>
              <a:rPr lang="es-ES_tradnl" dirty="0" err="1" smtClean="0"/>
              <a:t>past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28596" y="785794"/>
            <a:ext cx="6285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solidFill>
                  <a:srgbClr val="FF0000"/>
                </a:solidFill>
              </a:rPr>
              <a:t>1.-  </a:t>
            </a:r>
            <a:r>
              <a:rPr lang="es-ES_tradnl" dirty="0" err="1" smtClean="0"/>
              <a:t>Wach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video </a:t>
            </a:r>
            <a:r>
              <a:rPr lang="es-ES_tradnl" dirty="0" err="1" smtClean="0"/>
              <a:t>explanation</a:t>
            </a:r>
            <a:r>
              <a:rPr lang="es-ES_tradnl" dirty="0" smtClean="0"/>
              <a:t> </a:t>
            </a:r>
            <a:r>
              <a:rPr lang="es-ES_tradnl" dirty="0" err="1" smtClean="0"/>
              <a:t>about</a:t>
            </a:r>
            <a:r>
              <a:rPr lang="es-ES_tradnl" dirty="0" smtClean="0"/>
              <a:t>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endParaRPr lang="es-ES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4376" y="5500702"/>
            <a:ext cx="7772400" cy="54133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4"/>
              </a:rPr>
              <a:t>http://www.englishmedialab.com/GrammarGames/New_Snakes_%20Ladders/Past_tenses.html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28597" y="4714884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solidFill>
                  <a:srgbClr val="FF0000"/>
                </a:solidFill>
              </a:rPr>
              <a:t>3</a:t>
            </a:r>
            <a:r>
              <a:rPr lang="es-ES_tradnl" sz="2000" b="1" dirty="0" smtClean="0">
                <a:solidFill>
                  <a:srgbClr val="FF0000"/>
                </a:solidFill>
              </a:rPr>
              <a:t>. </a:t>
            </a:r>
            <a:r>
              <a:rPr lang="es-ES_tradnl" dirty="0" smtClean="0"/>
              <a:t>Open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link </a:t>
            </a:r>
            <a:r>
              <a:rPr lang="es-ES_tradnl" dirty="0" err="1" smtClean="0"/>
              <a:t>there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a </a:t>
            </a:r>
            <a:r>
              <a:rPr lang="es-ES_tradnl" dirty="0" err="1" smtClean="0"/>
              <a:t>game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practice</a:t>
            </a:r>
            <a:r>
              <a:rPr lang="es-ES_tradnl" dirty="0" smtClean="0"/>
              <a:t>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r>
              <a:rPr lang="es-ES_tradnl" dirty="0" smtClean="0"/>
              <a:t>, </a:t>
            </a:r>
            <a:r>
              <a:rPr lang="es-ES_tradnl" dirty="0" err="1" smtClean="0"/>
              <a:t>print</a:t>
            </a:r>
            <a:r>
              <a:rPr lang="es-ES_tradnl" dirty="0" smtClean="0"/>
              <a:t> </a:t>
            </a:r>
            <a:r>
              <a:rPr lang="es-ES_tradnl" dirty="0" err="1" smtClean="0"/>
              <a:t>your</a:t>
            </a:r>
            <a:r>
              <a:rPr lang="es-ES_tradnl" dirty="0" smtClean="0"/>
              <a:t> </a:t>
            </a:r>
            <a:r>
              <a:rPr lang="es-ES_tradnl" dirty="0" err="1" smtClean="0"/>
              <a:t>sscreen</a:t>
            </a:r>
            <a:r>
              <a:rPr lang="es-ES_tradnl" dirty="0" smtClean="0"/>
              <a:t> score and </a:t>
            </a:r>
            <a:r>
              <a:rPr lang="es-ES_tradnl" dirty="0" err="1" smtClean="0"/>
              <a:t>send</a:t>
            </a:r>
            <a:r>
              <a:rPr lang="es-ES_tradnl" dirty="0" smtClean="0"/>
              <a:t> </a:t>
            </a:r>
            <a:r>
              <a:rPr lang="es-ES_tradnl" dirty="0" err="1" smtClean="0"/>
              <a:t>it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teacher</a:t>
            </a:r>
            <a:r>
              <a:rPr lang="es-ES_tradnl" dirty="0" smtClean="0"/>
              <a:t>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548680"/>
            <a:ext cx="7560840" cy="2380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Equipo 5:</a:t>
            </a:r>
          </a:p>
          <a:p>
            <a:r>
              <a:rPr lang="es-MX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Irma Guadalupe </a:t>
            </a:r>
            <a:r>
              <a:rPr lang="es-MX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Ledezma</a:t>
            </a:r>
            <a:r>
              <a:rPr lang="es-MX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s-MX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Ramirez</a:t>
            </a:r>
            <a:endParaRPr lang="es-MX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es-MX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Grisel Monserrat Ortiz Silva</a:t>
            </a:r>
          </a:p>
          <a:p>
            <a:r>
              <a:rPr lang="es-MX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Denef</a:t>
            </a:r>
            <a:r>
              <a:rPr lang="es-MX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s-MX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Arelí</a:t>
            </a:r>
            <a:r>
              <a:rPr lang="es-MX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Torres Navarro.</a:t>
            </a:r>
          </a:p>
          <a:p>
            <a:endParaRPr lang="es-MX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es-MX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es-MX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es-MX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 BEST TEAM!!!!!</a:t>
            </a:r>
            <a:endParaRPr lang="es-E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0287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dirty="0" smtClean="0"/>
              <a:t>1st interview: </a:t>
            </a:r>
            <a:r>
              <a:rPr lang="es-MX" sz="3200" dirty="0" err="1" smtClean="0"/>
              <a:t>Scot</a:t>
            </a:r>
            <a:r>
              <a:rPr lang="es-MX" sz="3200" dirty="0" smtClean="0"/>
              <a:t> Mason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dirty="0" err="1" smtClean="0"/>
              <a:t>Scot</a:t>
            </a:r>
            <a:r>
              <a:rPr lang="es-MX" dirty="0" smtClean="0"/>
              <a:t>: </a:t>
            </a:r>
            <a:r>
              <a:rPr lang="es-MX" dirty="0" err="1" smtClean="0"/>
              <a:t>Jackie</a:t>
            </a:r>
            <a:r>
              <a:rPr lang="es-MX" dirty="0" smtClean="0"/>
              <a:t> </a:t>
            </a:r>
            <a:r>
              <a:rPr lang="es-MX" dirty="0" err="1" smtClean="0"/>
              <a:t>it</a:t>
            </a:r>
            <a:r>
              <a:rPr lang="es-MX" dirty="0" smtClean="0"/>
              <a:t> </a:t>
            </a:r>
            <a:r>
              <a:rPr lang="es-MX" dirty="0" err="1" smtClean="0"/>
              <a:t>seems</a:t>
            </a:r>
            <a:r>
              <a:rPr lang="es-MX" dirty="0" smtClean="0"/>
              <a:t> </a:t>
            </a:r>
            <a:r>
              <a:rPr lang="es-MX" dirty="0" err="1" smtClean="0"/>
              <a:t>like</a:t>
            </a:r>
            <a:r>
              <a:rPr lang="es-MX" dirty="0" smtClean="0"/>
              <a:t> </a:t>
            </a:r>
            <a:r>
              <a:rPr lang="es-MX" dirty="0" err="1" smtClean="0"/>
              <a:t>everybody</a:t>
            </a:r>
            <a:r>
              <a:rPr lang="es-MX" dirty="0" smtClean="0"/>
              <a:t> in </a:t>
            </a:r>
            <a:r>
              <a:rPr lang="es-MX" dirty="0" err="1" smtClean="0"/>
              <a:t>town</a:t>
            </a:r>
            <a:r>
              <a:rPr lang="es-MX" dirty="0" smtClean="0"/>
              <a:t> 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talking</a:t>
            </a:r>
            <a:r>
              <a:rPr lang="es-MX" dirty="0" smtClean="0"/>
              <a:t> </a:t>
            </a:r>
            <a:r>
              <a:rPr lang="es-MX" dirty="0" err="1" smtClean="0"/>
              <a:t>about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blackout</a:t>
            </a:r>
            <a:r>
              <a:rPr lang="es-MX" dirty="0" smtClean="0"/>
              <a:t> </a:t>
            </a:r>
            <a:r>
              <a:rPr lang="es-MX" dirty="0" err="1" smtClean="0"/>
              <a:t>last</a:t>
            </a:r>
            <a:r>
              <a:rPr lang="es-MX" dirty="0" smtClean="0"/>
              <a:t> </a:t>
            </a:r>
            <a:r>
              <a:rPr lang="es-MX" dirty="0" err="1" smtClean="0"/>
              <a:t>night</a:t>
            </a:r>
            <a:r>
              <a:rPr lang="es-MX" dirty="0" smtClean="0"/>
              <a:t>, </a:t>
            </a:r>
            <a:r>
              <a:rPr lang="es-MX" dirty="0" err="1" smtClean="0"/>
              <a:t>everyone</a:t>
            </a:r>
            <a:r>
              <a:rPr lang="es-MX" dirty="0" smtClean="0"/>
              <a:t> has a </a:t>
            </a:r>
            <a:r>
              <a:rPr lang="es-MX" dirty="0" err="1" smtClean="0"/>
              <a:t>story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tell</a:t>
            </a:r>
            <a:r>
              <a:rPr lang="es-MX" dirty="0" smtClean="0"/>
              <a:t>. </a:t>
            </a:r>
            <a:r>
              <a:rPr lang="es-MX" dirty="0" err="1" smtClean="0"/>
              <a:t>What</a:t>
            </a:r>
            <a:r>
              <a:rPr lang="es-MX" dirty="0" smtClean="0"/>
              <a:t> </a:t>
            </a:r>
            <a:r>
              <a:rPr lang="es-MX" dirty="0" err="1" smtClean="0"/>
              <a:t>were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doing</a:t>
            </a:r>
            <a:r>
              <a:rPr lang="es-MX" dirty="0" smtClean="0"/>
              <a:t> </a:t>
            </a:r>
            <a:r>
              <a:rPr lang="es-MX" dirty="0" err="1" smtClean="0"/>
              <a:t>last</a:t>
            </a:r>
            <a:r>
              <a:rPr lang="es-MX" dirty="0" smtClean="0"/>
              <a:t> </a:t>
            </a:r>
            <a:r>
              <a:rPr lang="es-MX" dirty="0" err="1" smtClean="0"/>
              <a:t>night</a:t>
            </a:r>
            <a:r>
              <a:rPr lang="es-MX" dirty="0" smtClean="0"/>
              <a:t> </a:t>
            </a:r>
            <a:r>
              <a:rPr lang="es-MX" dirty="0" err="1" smtClean="0"/>
              <a:t>whe</a:t>
            </a:r>
            <a:r>
              <a:rPr lang="es-MX" dirty="0" smtClean="0"/>
              <a:t>  </a:t>
            </a:r>
            <a:r>
              <a:rPr lang="es-MX" dirty="0" err="1" smtClean="0"/>
              <a:t>the</a:t>
            </a:r>
            <a:r>
              <a:rPr lang="es-MX" dirty="0" smtClean="0"/>
              <a:t> light </a:t>
            </a:r>
            <a:r>
              <a:rPr lang="es-MX" dirty="0" err="1" smtClean="0"/>
              <a:t>went</a:t>
            </a:r>
            <a:r>
              <a:rPr lang="es-MX" dirty="0" smtClean="0"/>
              <a:t> </a:t>
            </a:r>
            <a:r>
              <a:rPr lang="es-MX" dirty="0" err="1" smtClean="0"/>
              <a:t>out</a:t>
            </a:r>
            <a:endParaRPr lang="es-MX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MX" dirty="0" err="1" smtClean="0"/>
              <a:t>Person</a:t>
            </a:r>
            <a:r>
              <a:rPr lang="es-MX" dirty="0" smtClean="0"/>
              <a:t> 1: I </a:t>
            </a:r>
            <a:r>
              <a:rPr lang="es-MX" dirty="0" err="1" smtClean="0"/>
              <a:t>was</a:t>
            </a:r>
            <a:r>
              <a:rPr lang="es-MX" dirty="0" smtClean="0"/>
              <a:t> </a:t>
            </a:r>
            <a:r>
              <a:rPr lang="es-MX" dirty="0" err="1" smtClean="0"/>
              <a:t>washing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dishes</a:t>
            </a:r>
            <a:r>
              <a:rPr lang="es-MX" dirty="0" smtClean="0"/>
              <a:t>, </a:t>
            </a:r>
            <a:r>
              <a:rPr lang="es-MX" dirty="0" err="1" smtClean="0"/>
              <a:t>my</a:t>
            </a:r>
            <a:r>
              <a:rPr lang="es-MX" dirty="0" smtClean="0"/>
              <a:t> </a:t>
            </a:r>
            <a:r>
              <a:rPr lang="es-MX" dirty="0" err="1" smtClean="0"/>
              <a:t>wife</a:t>
            </a:r>
            <a:r>
              <a:rPr lang="es-MX" dirty="0" smtClean="0"/>
              <a:t> </a:t>
            </a:r>
            <a:r>
              <a:rPr lang="es-MX" dirty="0" err="1" smtClean="0"/>
              <a:t>was</a:t>
            </a:r>
            <a:r>
              <a:rPr lang="es-MX" dirty="0" smtClean="0"/>
              <a:t> </a:t>
            </a:r>
            <a:r>
              <a:rPr lang="es-MX" dirty="0" err="1" smtClean="0"/>
              <a:t>giving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baby</a:t>
            </a:r>
            <a:r>
              <a:rPr lang="es-MX" dirty="0" smtClean="0"/>
              <a:t> a </a:t>
            </a:r>
            <a:r>
              <a:rPr lang="es-MX" dirty="0" err="1" smtClean="0"/>
              <a:t>bath</a:t>
            </a:r>
            <a:r>
              <a:rPr lang="es-MX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dirty="0" err="1" smtClean="0"/>
              <a:t>Person</a:t>
            </a:r>
            <a:r>
              <a:rPr lang="es-MX" dirty="0" smtClean="0"/>
              <a:t> 2: I </a:t>
            </a:r>
            <a:r>
              <a:rPr lang="es-MX" dirty="0" err="1" smtClean="0"/>
              <a:t>was</a:t>
            </a:r>
            <a:r>
              <a:rPr lang="es-MX" dirty="0" smtClean="0"/>
              <a:t> </a:t>
            </a:r>
            <a:r>
              <a:rPr lang="es-MX" dirty="0" err="1" smtClean="0"/>
              <a:t>waching</a:t>
            </a:r>
            <a:r>
              <a:rPr lang="es-MX" dirty="0" smtClean="0"/>
              <a:t> </a:t>
            </a:r>
            <a:r>
              <a:rPr lang="es-MX" dirty="0" err="1" smtClean="0"/>
              <a:t>my</a:t>
            </a:r>
            <a:r>
              <a:rPr lang="es-MX" dirty="0" smtClean="0"/>
              <a:t> </a:t>
            </a:r>
            <a:r>
              <a:rPr lang="es-MX" dirty="0" err="1" smtClean="0"/>
              <a:t>clothes</a:t>
            </a:r>
            <a:r>
              <a:rPr lang="es-MX" dirty="0" smtClean="0"/>
              <a:t> at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laundromat</a:t>
            </a:r>
            <a:r>
              <a:rPr lang="es-MX" dirty="0" smtClean="0"/>
              <a:t> and </a:t>
            </a:r>
            <a:r>
              <a:rPr lang="es-MX" dirty="0" err="1" smtClean="0"/>
              <a:t>suddently</a:t>
            </a:r>
            <a:r>
              <a:rPr lang="es-MX" dirty="0" smtClean="0"/>
              <a:t> </a:t>
            </a:r>
            <a:r>
              <a:rPr lang="es-MX" dirty="0" err="1" smtClean="0"/>
              <a:t>everithig</a:t>
            </a:r>
            <a:r>
              <a:rPr lang="es-MX" dirty="0" smtClean="0"/>
              <a:t> </a:t>
            </a:r>
            <a:r>
              <a:rPr lang="es-MX" dirty="0" err="1" smtClean="0"/>
              <a:t>get</a:t>
            </a:r>
            <a:r>
              <a:rPr lang="es-MX" dirty="0" smtClean="0"/>
              <a:t> </a:t>
            </a:r>
            <a:r>
              <a:rPr lang="es-MX" dirty="0" err="1" smtClean="0"/>
              <a:t>dark</a:t>
            </a:r>
            <a:endParaRPr lang="es-MX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MX" dirty="0" err="1" smtClean="0"/>
              <a:t>Person</a:t>
            </a:r>
            <a:r>
              <a:rPr lang="es-MX" dirty="0" smtClean="0"/>
              <a:t> 3: </a:t>
            </a:r>
            <a:r>
              <a:rPr lang="es-MX" dirty="0" err="1" smtClean="0"/>
              <a:t>My</a:t>
            </a:r>
            <a:r>
              <a:rPr lang="es-MX" dirty="0" smtClean="0"/>
              <a:t> </a:t>
            </a:r>
            <a:r>
              <a:rPr lang="es-MX" dirty="0" err="1" smtClean="0"/>
              <a:t>husband</a:t>
            </a:r>
            <a:r>
              <a:rPr lang="es-MX" dirty="0" smtClean="0"/>
              <a:t> and i </a:t>
            </a:r>
            <a:r>
              <a:rPr lang="es-MX" dirty="0" err="1" smtClean="0"/>
              <a:t>were</a:t>
            </a:r>
            <a:r>
              <a:rPr lang="es-MX" dirty="0" smtClean="0"/>
              <a:t> </a:t>
            </a:r>
            <a:r>
              <a:rPr lang="es-MX" dirty="0" err="1" smtClean="0"/>
              <a:t>waching</a:t>
            </a:r>
            <a:r>
              <a:rPr lang="es-MX" dirty="0" smtClean="0"/>
              <a:t> tv and </a:t>
            </a:r>
            <a:r>
              <a:rPr lang="es-MX" dirty="0" err="1" smtClean="0"/>
              <a:t>out</a:t>
            </a:r>
            <a:r>
              <a:rPr lang="es-MX" dirty="0" smtClean="0"/>
              <a:t> </a:t>
            </a:r>
            <a:r>
              <a:rPr lang="es-MX" dirty="0" err="1" smtClean="0"/>
              <a:t>childrens</a:t>
            </a:r>
            <a:r>
              <a:rPr lang="es-MX" dirty="0" smtClean="0"/>
              <a:t> </a:t>
            </a:r>
            <a:r>
              <a:rPr lang="es-MX" dirty="0" err="1" smtClean="0"/>
              <a:t>were</a:t>
            </a:r>
            <a:r>
              <a:rPr lang="es-MX" dirty="0" smtClean="0"/>
              <a:t> </a:t>
            </a:r>
            <a:r>
              <a:rPr lang="es-MX" dirty="0" err="1" smtClean="0"/>
              <a:t>doing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homework</a:t>
            </a:r>
            <a:r>
              <a:rPr lang="es-MX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dirty="0" err="1" smtClean="0"/>
              <a:t>Scot</a:t>
            </a:r>
            <a:r>
              <a:rPr lang="es-MX" dirty="0" smtClean="0"/>
              <a:t>: And </a:t>
            </a:r>
            <a:r>
              <a:rPr lang="es-MX" dirty="0" err="1" smtClean="0"/>
              <a:t>what</a:t>
            </a:r>
            <a:r>
              <a:rPr lang="es-MX" dirty="0" smtClean="0"/>
              <a:t> </a:t>
            </a:r>
            <a:r>
              <a:rPr lang="es-MX" dirty="0" err="1" smtClean="0"/>
              <a:t>were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doing</a:t>
            </a:r>
            <a:r>
              <a:rPr lang="es-MX" dirty="0" smtClean="0"/>
              <a:t> </a:t>
            </a:r>
            <a:r>
              <a:rPr lang="es-MX" dirty="0" err="1" smtClean="0"/>
              <a:t>last</a:t>
            </a:r>
            <a:r>
              <a:rPr lang="es-MX" dirty="0" smtClean="0"/>
              <a:t> </a:t>
            </a:r>
            <a:r>
              <a:rPr lang="es-MX" dirty="0" err="1" smtClean="0"/>
              <a:t>night</a:t>
            </a:r>
            <a:r>
              <a:rPr lang="es-MX" dirty="0" smtClean="0"/>
              <a:t> </a:t>
            </a:r>
            <a:r>
              <a:rPr lang="es-MX" dirty="0" err="1" smtClean="0"/>
              <a:t>when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lights</a:t>
            </a:r>
            <a:r>
              <a:rPr lang="es-MX" dirty="0" smtClean="0"/>
              <a:t> </a:t>
            </a:r>
            <a:r>
              <a:rPr lang="es-MX" dirty="0" err="1" smtClean="0"/>
              <a:t>went</a:t>
            </a:r>
            <a:r>
              <a:rPr lang="es-MX" dirty="0" smtClean="0"/>
              <a:t> </a:t>
            </a:r>
            <a:r>
              <a:rPr lang="es-MX" dirty="0" err="1" smtClean="0"/>
              <a:t>out</a:t>
            </a:r>
            <a:r>
              <a:rPr lang="es-MX" dirty="0" smtClean="0"/>
              <a:t>, </a:t>
            </a:r>
            <a:r>
              <a:rPr lang="es-MX" dirty="0" err="1" smtClean="0"/>
              <a:t>excuseme</a:t>
            </a:r>
            <a:r>
              <a:rPr lang="es-MX" dirty="0" smtClean="0"/>
              <a:t>!!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dirty="0" err="1" smtClean="0"/>
              <a:t>Person</a:t>
            </a:r>
            <a:r>
              <a:rPr lang="es-MX" dirty="0" smtClean="0"/>
              <a:t> 4: </a:t>
            </a:r>
            <a:r>
              <a:rPr lang="es-MX" dirty="0" err="1" smtClean="0"/>
              <a:t>Yeah</a:t>
            </a:r>
            <a:r>
              <a:rPr lang="es-MX" dirty="0" smtClean="0"/>
              <a:t>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dirty="0" err="1" smtClean="0"/>
              <a:t>Scot</a:t>
            </a:r>
            <a:r>
              <a:rPr lang="es-MX" dirty="0" smtClean="0"/>
              <a:t>: </a:t>
            </a:r>
            <a:r>
              <a:rPr lang="es-MX" dirty="0" err="1"/>
              <a:t>what</a:t>
            </a:r>
            <a:r>
              <a:rPr lang="es-MX" dirty="0"/>
              <a:t> </a:t>
            </a:r>
            <a:r>
              <a:rPr lang="es-MX" dirty="0" err="1"/>
              <a:t>were</a:t>
            </a:r>
            <a:r>
              <a:rPr lang="es-MX" dirty="0"/>
              <a:t> </a:t>
            </a:r>
            <a:r>
              <a:rPr lang="es-MX" dirty="0" err="1"/>
              <a:t>you</a:t>
            </a:r>
            <a:r>
              <a:rPr lang="es-MX" dirty="0"/>
              <a:t> </a:t>
            </a:r>
            <a:r>
              <a:rPr lang="es-MX" dirty="0" err="1"/>
              <a:t>doing</a:t>
            </a:r>
            <a:r>
              <a:rPr lang="es-MX" dirty="0"/>
              <a:t> </a:t>
            </a:r>
            <a:r>
              <a:rPr lang="es-MX" dirty="0" err="1"/>
              <a:t>last</a:t>
            </a:r>
            <a:r>
              <a:rPr lang="es-MX" dirty="0"/>
              <a:t> </a:t>
            </a:r>
            <a:r>
              <a:rPr lang="es-MX" dirty="0" err="1"/>
              <a:t>night</a:t>
            </a:r>
            <a:r>
              <a:rPr lang="es-MX" dirty="0"/>
              <a:t> </a:t>
            </a:r>
            <a:r>
              <a:rPr lang="es-MX" dirty="0" err="1"/>
              <a:t>when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lights</a:t>
            </a:r>
            <a:r>
              <a:rPr lang="es-MX" dirty="0"/>
              <a:t> </a:t>
            </a:r>
            <a:r>
              <a:rPr lang="es-MX" dirty="0" err="1"/>
              <a:t>went</a:t>
            </a:r>
            <a:r>
              <a:rPr lang="es-MX" dirty="0"/>
              <a:t> </a:t>
            </a:r>
            <a:r>
              <a:rPr lang="es-MX" dirty="0" err="1" smtClean="0"/>
              <a:t>out</a:t>
            </a:r>
            <a:endParaRPr lang="es-MX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MX" dirty="0" err="1" smtClean="0"/>
              <a:t>Person</a:t>
            </a:r>
            <a:r>
              <a:rPr lang="es-MX" dirty="0" smtClean="0"/>
              <a:t> 4: do </a:t>
            </a:r>
            <a:r>
              <a:rPr lang="es-MX" dirty="0" err="1" smtClean="0"/>
              <a:t>the</a:t>
            </a:r>
            <a:r>
              <a:rPr lang="es-MX" dirty="0" smtClean="0"/>
              <a:t> light </a:t>
            </a:r>
            <a:r>
              <a:rPr lang="es-MX" dirty="0" err="1" smtClean="0"/>
              <a:t>went</a:t>
            </a:r>
            <a:r>
              <a:rPr lang="es-MX" dirty="0" smtClean="0"/>
              <a:t> </a:t>
            </a:r>
            <a:r>
              <a:rPr lang="es-MX" dirty="0" err="1" smtClean="0"/>
              <a:t>out</a:t>
            </a:r>
            <a:r>
              <a:rPr lang="es-MX" dirty="0" smtClean="0"/>
              <a:t> </a:t>
            </a:r>
            <a:r>
              <a:rPr lang="es-MX" dirty="0" err="1" smtClean="0"/>
              <a:t>last</a:t>
            </a:r>
            <a:r>
              <a:rPr lang="es-MX" dirty="0" smtClean="0"/>
              <a:t> </a:t>
            </a:r>
            <a:r>
              <a:rPr lang="es-MX" dirty="0" err="1" smtClean="0"/>
              <a:t>night</a:t>
            </a:r>
            <a:r>
              <a:rPr lang="es-MX" dirty="0" smtClean="0"/>
              <a:t>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dirty="0" err="1" smtClean="0"/>
              <a:t>Scot</a:t>
            </a:r>
            <a:r>
              <a:rPr lang="es-MX" dirty="0" smtClean="0"/>
              <a:t>: yes,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lights</a:t>
            </a:r>
            <a:r>
              <a:rPr lang="es-MX" dirty="0" smtClean="0"/>
              <a:t> </a:t>
            </a:r>
            <a:r>
              <a:rPr lang="es-MX" dirty="0" err="1" smtClean="0"/>
              <a:t>went</a:t>
            </a:r>
            <a:r>
              <a:rPr lang="es-MX" dirty="0" smtClean="0"/>
              <a:t> </a:t>
            </a:r>
            <a:r>
              <a:rPr lang="es-MX" dirty="0" err="1" smtClean="0"/>
              <a:t>outall</a:t>
            </a:r>
            <a:r>
              <a:rPr lang="es-MX" dirty="0" smtClean="0"/>
              <a:t> </a:t>
            </a:r>
            <a:r>
              <a:rPr lang="es-MX" dirty="0" err="1" smtClean="0"/>
              <a:t>over</a:t>
            </a:r>
            <a:r>
              <a:rPr lang="es-MX" dirty="0" smtClean="0"/>
              <a:t> </a:t>
            </a:r>
            <a:r>
              <a:rPr lang="es-MX" dirty="0" err="1" smtClean="0"/>
              <a:t>town</a:t>
            </a:r>
            <a:endParaRPr lang="es-MX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MX" dirty="0" err="1" smtClean="0"/>
              <a:t>Person</a:t>
            </a:r>
            <a:r>
              <a:rPr lang="es-MX" dirty="0" smtClean="0"/>
              <a:t> 4: </a:t>
            </a:r>
            <a:r>
              <a:rPr lang="es-MX" dirty="0" err="1" smtClean="0"/>
              <a:t>hug</a:t>
            </a:r>
            <a:r>
              <a:rPr lang="es-MX" dirty="0" smtClean="0"/>
              <a:t>! </a:t>
            </a:r>
            <a:r>
              <a:rPr lang="es-MX" dirty="0" err="1" smtClean="0"/>
              <a:t>How</a:t>
            </a:r>
            <a:r>
              <a:rPr lang="es-MX" dirty="0" smtClean="0"/>
              <a:t> of </a:t>
            </a:r>
            <a:r>
              <a:rPr lang="es-MX" dirty="0" err="1" smtClean="0"/>
              <a:t>that</a:t>
            </a:r>
            <a:r>
              <a:rPr lang="es-MX" dirty="0" smtClean="0"/>
              <a:t>? I </a:t>
            </a:r>
            <a:r>
              <a:rPr lang="es-MX" dirty="0" err="1" smtClean="0"/>
              <a:t>dont</a:t>
            </a:r>
            <a:r>
              <a:rPr lang="es-MX" dirty="0" smtClean="0"/>
              <a:t> </a:t>
            </a:r>
            <a:r>
              <a:rPr lang="es-MX" dirty="0" err="1" smtClean="0"/>
              <a:t>even</a:t>
            </a:r>
            <a:r>
              <a:rPr lang="es-MX" dirty="0" smtClean="0"/>
              <a:t> </a:t>
            </a:r>
            <a:r>
              <a:rPr lang="es-MX" dirty="0" err="1" smtClean="0"/>
              <a:t>know</a:t>
            </a:r>
            <a:r>
              <a:rPr lang="es-MX" dirty="0" smtClean="0"/>
              <a:t>, i </a:t>
            </a:r>
            <a:r>
              <a:rPr lang="es-MX" dirty="0" err="1" smtClean="0"/>
              <a:t>was</a:t>
            </a:r>
            <a:r>
              <a:rPr lang="es-MX" dirty="0" smtClean="0"/>
              <a:t> </a:t>
            </a:r>
            <a:r>
              <a:rPr lang="es-MX" dirty="0" err="1" smtClean="0"/>
              <a:t>listenig</a:t>
            </a:r>
            <a:r>
              <a:rPr lang="es-MX" dirty="0" smtClean="0"/>
              <a:t> </a:t>
            </a:r>
            <a:r>
              <a:rPr lang="es-MX" dirty="0" err="1" smtClean="0"/>
              <a:t>music</a:t>
            </a:r>
            <a:r>
              <a:rPr lang="es-MX" dirty="0" smtClean="0"/>
              <a:t> </a:t>
            </a:r>
            <a:r>
              <a:rPr lang="es-MX" dirty="0" err="1" smtClean="0"/>
              <a:t>all</a:t>
            </a:r>
            <a:r>
              <a:rPr lang="es-MX" dirty="0" smtClean="0"/>
              <a:t> </a:t>
            </a:r>
            <a:r>
              <a:rPr lang="es-MX" dirty="0" err="1" smtClean="0"/>
              <a:t>night</a:t>
            </a:r>
            <a:r>
              <a:rPr lang="es-MX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dirty="0" err="1" smtClean="0"/>
              <a:t>Scot</a:t>
            </a:r>
            <a:r>
              <a:rPr lang="es-MX" dirty="0" smtClean="0"/>
              <a:t>: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were</a:t>
            </a:r>
            <a:r>
              <a:rPr lang="es-MX" dirty="0" smtClean="0"/>
              <a:t> </a:t>
            </a:r>
            <a:r>
              <a:rPr lang="es-MX" dirty="0" err="1" smtClean="0"/>
              <a:t>listening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music</a:t>
            </a:r>
            <a:r>
              <a:rPr lang="es-MX" dirty="0" smtClean="0"/>
              <a:t>, </a:t>
            </a:r>
            <a:r>
              <a:rPr lang="es-MX" dirty="0" err="1" smtClean="0"/>
              <a:t>but</a:t>
            </a:r>
            <a:r>
              <a:rPr lang="es-MX" dirty="0" smtClean="0"/>
              <a:t> </a:t>
            </a:r>
            <a:r>
              <a:rPr lang="es-MX" dirty="0" err="1" smtClean="0"/>
              <a:t>there’s</a:t>
            </a:r>
            <a:r>
              <a:rPr lang="es-MX" dirty="0" smtClean="0"/>
              <a:t> no </a:t>
            </a:r>
            <a:r>
              <a:rPr lang="es-MX" dirty="0" err="1" smtClean="0"/>
              <a:t>electricity</a:t>
            </a:r>
            <a:r>
              <a:rPr lang="es-MX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dirty="0" err="1" smtClean="0"/>
              <a:t>Person</a:t>
            </a:r>
            <a:r>
              <a:rPr lang="es-MX" dirty="0"/>
              <a:t> </a:t>
            </a:r>
            <a:r>
              <a:rPr lang="es-MX" dirty="0" smtClean="0"/>
              <a:t>4: </a:t>
            </a:r>
            <a:r>
              <a:rPr lang="es-MX" dirty="0" err="1" smtClean="0"/>
              <a:t>Batteries</a:t>
            </a:r>
            <a:endParaRPr lang="es-MX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MX" dirty="0" err="1" smtClean="0"/>
              <a:t>Scot</a:t>
            </a:r>
            <a:r>
              <a:rPr lang="es-MX" dirty="0" smtClean="0"/>
              <a:t>: So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see</a:t>
            </a:r>
            <a:r>
              <a:rPr lang="es-MX" dirty="0" smtClean="0"/>
              <a:t> </a:t>
            </a:r>
            <a:r>
              <a:rPr lang="es-MX" dirty="0"/>
              <a:t>B</a:t>
            </a:r>
            <a:r>
              <a:rPr lang="es-MX" dirty="0" smtClean="0"/>
              <a:t>obby and </a:t>
            </a:r>
            <a:r>
              <a:rPr lang="es-MX" dirty="0" err="1" smtClean="0"/>
              <a:t>Jackie</a:t>
            </a:r>
            <a:r>
              <a:rPr lang="es-MX" dirty="0" smtClean="0"/>
              <a:t>, </a:t>
            </a:r>
            <a:r>
              <a:rPr lang="es-MX" dirty="0" err="1" smtClean="0"/>
              <a:t>everybody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talking</a:t>
            </a:r>
            <a:r>
              <a:rPr lang="es-MX" dirty="0" smtClean="0"/>
              <a:t> </a:t>
            </a:r>
            <a:r>
              <a:rPr lang="es-MX" dirty="0" err="1" smtClean="0"/>
              <a:t>about</a:t>
            </a:r>
            <a:r>
              <a:rPr lang="es-MX" dirty="0" smtClean="0"/>
              <a:t> </a:t>
            </a:r>
            <a:r>
              <a:rPr lang="es-MX" dirty="0" err="1" smtClean="0"/>
              <a:t>what</a:t>
            </a:r>
            <a:r>
              <a:rPr lang="es-MX" dirty="0" smtClean="0"/>
              <a:t> </a:t>
            </a:r>
            <a:r>
              <a:rPr lang="es-MX" dirty="0" err="1" smtClean="0"/>
              <a:t>they</a:t>
            </a:r>
            <a:r>
              <a:rPr lang="es-MX" dirty="0" smtClean="0"/>
              <a:t> </a:t>
            </a:r>
            <a:r>
              <a:rPr lang="es-MX" dirty="0" err="1" smtClean="0"/>
              <a:t>were</a:t>
            </a:r>
            <a:r>
              <a:rPr lang="es-MX" dirty="0" smtClean="0"/>
              <a:t> </a:t>
            </a:r>
            <a:r>
              <a:rPr lang="es-MX" dirty="0" err="1" smtClean="0"/>
              <a:t>doing</a:t>
            </a:r>
            <a:r>
              <a:rPr lang="es-MX" dirty="0" smtClean="0"/>
              <a:t> </a:t>
            </a:r>
            <a:r>
              <a:rPr lang="es-MX" dirty="0" err="1" smtClean="0"/>
              <a:t>when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lights</a:t>
            </a:r>
            <a:r>
              <a:rPr lang="es-MX" dirty="0" smtClean="0"/>
              <a:t> </a:t>
            </a:r>
            <a:r>
              <a:rPr lang="es-MX" dirty="0" err="1" smtClean="0"/>
              <a:t>wentout</a:t>
            </a:r>
            <a:r>
              <a:rPr lang="es-MX" dirty="0" smtClean="0"/>
              <a:t>, </a:t>
            </a:r>
            <a:r>
              <a:rPr lang="es-MX" dirty="0" err="1" smtClean="0"/>
              <a:t>but</a:t>
            </a:r>
            <a:r>
              <a:rPr lang="es-MX" dirty="0" smtClean="0"/>
              <a:t> </a:t>
            </a:r>
            <a:r>
              <a:rPr lang="es-MX" dirty="0" err="1" smtClean="0"/>
              <a:t>why</a:t>
            </a:r>
            <a:r>
              <a:rPr lang="es-MX" dirty="0" smtClean="0"/>
              <a:t> </a:t>
            </a:r>
            <a:r>
              <a:rPr lang="es-MX" dirty="0" err="1" smtClean="0"/>
              <a:t>did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lights</a:t>
            </a:r>
            <a:r>
              <a:rPr lang="es-MX" dirty="0" smtClean="0"/>
              <a:t> </a:t>
            </a:r>
            <a:r>
              <a:rPr lang="es-MX" dirty="0" err="1" smtClean="0"/>
              <a:t>went</a:t>
            </a:r>
            <a:r>
              <a:rPr lang="es-MX" dirty="0" smtClean="0"/>
              <a:t> </a:t>
            </a:r>
            <a:r>
              <a:rPr lang="es-MX" dirty="0" err="1" smtClean="0"/>
              <a:t>out</a:t>
            </a:r>
            <a:r>
              <a:rPr lang="es-MX" dirty="0" smtClean="0"/>
              <a:t>,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find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answer</a:t>
            </a:r>
            <a:r>
              <a:rPr lang="es-MX" dirty="0" smtClean="0"/>
              <a:t> </a:t>
            </a:r>
            <a:r>
              <a:rPr lang="es-MX" dirty="0" err="1" smtClean="0"/>
              <a:t>side</a:t>
            </a:r>
            <a:r>
              <a:rPr lang="es-MX" dirty="0" smtClean="0"/>
              <a:t> </a:t>
            </a:r>
            <a:r>
              <a:rPr lang="es-MX" dirty="0" err="1" smtClean="0"/>
              <a:t>by</a:t>
            </a:r>
            <a:r>
              <a:rPr lang="es-MX" dirty="0" smtClean="0"/>
              <a:t> </a:t>
            </a:r>
            <a:r>
              <a:rPr lang="es-MX" dirty="0" err="1" smtClean="0"/>
              <a:t>side</a:t>
            </a:r>
            <a:r>
              <a:rPr lang="es-MX" dirty="0" smtClean="0"/>
              <a:t> TV </a:t>
            </a:r>
            <a:r>
              <a:rPr lang="es-MX" dirty="0" err="1" smtClean="0"/>
              <a:t>news</a:t>
            </a:r>
            <a:r>
              <a:rPr lang="es-MX" dirty="0" smtClean="0"/>
              <a:t> </a:t>
            </a:r>
            <a:r>
              <a:rPr lang="es-MX" dirty="0" err="1" smtClean="0"/>
              <a:t>reporters</a:t>
            </a:r>
            <a:r>
              <a:rPr lang="es-MX" dirty="0" smtClean="0"/>
              <a:t>,  Gloria </a:t>
            </a:r>
            <a:r>
              <a:rPr lang="es-MX" dirty="0" err="1" smtClean="0"/>
              <a:t>Rodriguez</a:t>
            </a:r>
            <a:r>
              <a:rPr lang="es-MX" dirty="0" smtClean="0"/>
              <a:t> standing </a:t>
            </a:r>
            <a:r>
              <a:rPr lang="es-MX" dirty="0" err="1" smtClean="0"/>
              <a:t>by</a:t>
            </a:r>
            <a:r>
              <a:rPr lang="es-MX" dirty="0" smtClean="0"/>
              <a:t> in </a:t>
            </a:r>
            <a:r>
              <a:rPr lang="es-MX" dirty="0" err="1" smtClean="0"/>
              <a:t>the</a:t>
            </a:r>
            <a:r>
              <a:rPr lang="es-MX" dirty="0"/>
              <a:t> </a:t>
            </a:r>
            <a:r>
              <a:rPr lang="es-MX" dirty="0" err="1" smtClean="0"/>
              <a:t>main</a:t>
            </a:r>
            <a:r>
              <a:rPr lang="es-MX" dirty="0" smtClean="0"/>
              <a:t> office of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power</a:t>
            </a:r>
            <a:r>
              <a:rPr lang="es-MX" dirty="0" smtClean="0"/>
              <a:t> </a:t>
            </a:r>
            <a:r>
              <a:rPr lang="es-MX" dirty="0" err="1" smtClean="0"/>
              <a:t>company</a:t>
            </a:r>
            <a:r>
              <a:rPr lang="es-MX" dirty="0" smtClean="0"/>
              <a:t>, Gloria.</a:t>
            </a:r>
          </a:p>
          <a:p>
            <a:pPr marL="285750" indent="-285750">
              <a:buFont typeface="Arial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81098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69" t="5742" r="26372" b="24326"/>
          <a:stretch/>
        </p:blipFill>
        <p:spPr bwMode="auto">
          <a:xfrm>
            <a:off x="1115616" y="116632"/>
            <a:ext cx="7289169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33021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357</Words>
  <Application>Microsoft Office PowerPoint</Application>
  <PresentationFormat>Presentación en pantalla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Mq</cp:lastModifiedBy>
  <cp:revision>5</cp:revision>
  <dcterms:created xsi:type="dcterms:W3CDTF">2014-06-03T12:40:42Z</dcterms:created>
  <dcterms:modified xsi:type="dcterms:W3CDTF">2014-06-03T15:28:56Z</dcterms:modified>
</cp:coreProperties>
</file>