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2647B-C907-4E74-A6AD-905BE227E22D}" type="datetimeFigureOut">
              <a:rPr lang="es-ES" smtClean="0"/>
              <a:t>03/06/2014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DEE70-8EF2-431D-9413-7E943F3AEF34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kOXNxoMClA&amp;hd=1" TargetMode="External"/><Relationship Id="rId2" Type="http://schemas.openxmlformats.org/officeDocument/2006/relationships/hyperlink" Target="http://www.youtube.com/watch?v=t9t4rt7M6wU&amp;hd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glishmedialab.com/GrammarGames/New_Snakes_%20Ladders/Past_tens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1211033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http://www.youtube.com/watch?v=t9t4rt7M6wU&amp;hd=1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8596" y="2214554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3"/>
              </a:rPr>
              <a:t>http://www.youtube.com/watch?v=jkOXNxoMClA&amp;hd=1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2714620"/>
            <a:ext cx="44307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</a:t>
            </a:r>
            <a:r>
              <a:rPr lang="es-ES_tradnl" dirty="0" smtClean="0"/>
              <a:t>:</a:t>
            </a:r>
          </a:p>
          <a:p>
            <a:r>
              <a:rPr lang="es-ES_tradnl" dirty="0" err="1" smtClean="0"/>
              <a:t>Transcript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Side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side</a:t>
            </a:r>
            <a:r>
              <a:rPr lang="es-ES_tradnl" dirty="0" smtClean="0"/>
              <a:t> T.V. </a:t>
            </a:r>
            <a:r>
              <a:rPr lang="es-ES_tradnl" dirty="0" err="1" smtClean="0"/>
              <a:t>morning</a:t>
            </a:r>
            <a:r>
              <a:rPr lang="es-ES_tradnl" dirty="0" smtClean="0"/>
              <a:t> </a:t>
            </a:r>
            <a:r>
              <a:rPr lang="es-ES_tradnl" dirty="0" err="1" smtClean="0"/>
              <a:t>news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1st interview: </a:t>
            </a:r>
            <a:r>
              <a:rPr lang="es-ES_tradnl" dirty="0" err="1" smtClean="0"/>
              <a:t>scot</a:t>
            </a:r>
            <a:r>
              <a:rPr lang="es-ES_tradnl" dirty="0" smtClean="0"/>
              <a:t> </a:t>
            </a:r>
            <a:r>
              <a:rPr lang="es-ES_tradnl" dirty="0" err="1" smtClean="0"/>
              <a:t>mason</a:t>
            </a:r>
            <a:endParaRPr lang="es-ES_tradnl" dirty="0" smtClean="0"/>
          </a:p>
          <a:p>
            <a:r>
              <a:rPr lang="es-ES_tradnl" dirty="0" smtClean="0"/>
              <a:t>2nd interview: Gloria </a:t>
            </a:r>
            <a:r>
              <a:rPr lang="es-ES_tradnl" dirty="0" err="1" smtClean="0"/>
              <a:t>Rodriguez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Adds</a:t>
            </a:r>
            <a:r>
              <a:rPr lang="es-ES_tradnl" dirty="0" smtClean="0"/>
              <a:t>: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neighbors</a:t>
            </a:r>
            <a:r>
              <a:rPr lang="es-ES_tradnl" dirty="0" smtClean="0"/>
              <a:t>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live</a:t>
            </a:r>
            <a:r>
              <a:rPr lang="es-ES_tradnl" dirty="0" smtClean="0"/>
              <a:t>/ I </a:t>
            </a:r>
            <a:r>
              <a:rPr lang="es-ES_tradnl" dirty="0" err="1" smtClean="0"/>
              <a:t>see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endParaRPr lang="es-ES_tradnl" dirty="0" smtClean="0"/>
          </a:p>
          <a:p>
            <a:r>
              <a:rPr lang="es-ES_tradnl" dirty="0" smtClean="0"/>
              <a:t>3rd interview: </a:t>
            </a:r>
            <a:r>
              <a:rPr lang="es-ES_tradnl" dirty="0" err="1" smtClean="0"/>
              <a:t>Maxine</a:t>
            </a:r>
            <a:r>
              <a:rPr lang="es-ES_tradnl" dirty="0" smtClean="0"/>
              <a:t> </a:t>
            </a:r>
            <a:r>
              <a:rPr lang="es-ES_tradnl" dirty="0" err="1" smtClean="0"/>
              <a:t>Baster</a:t>
            </a:r>
            <a:endParaRPr lang="es-ES_tradnl" dirty="0" smtClean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1857364"/>
            <a:ext cx="592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>
                <a:solidFill>
                  <a:srgbClr val="FF0000"/>
                </a:solidFill>
              </a:rPr>
              <a:t>2. </a:t>
            </a:r>
            <a:r>
              <a:rPr lang="es-ES_tradnl" dirty="0" err="1" smtClean="0"/>
              <a:t>Wach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video </a:t>
            </a:r>
            <a:r>
              <a:rPr lang="es-ES_tradnl" dirty="0" err="1" smtClean="0"/>
              <a:t>past</a:t>
            </a:r>
            <a:r>
              <a:rPr lang="es-ES_tradnl" dirty="0" smtClean="0"/>
              <a:t> </a:t>
            </a:r>
            <a:r>
              <a:rPr lang="es-ES_tradnl" dirty="0" err="1" smtClean="0"/>
              <a:t>progressive</a:t>
            </a:r>
            <a:r>
              <a:rPr lang="es-ES_tradnl" dirty="0" smtClean="0"/>
              <a:t> and simple </a:t>
            </a:r>
            <a:r>
              <a:rPr lang="es-ES_tradnl" dirty="0" err="1" smtClean="0"/>
              <a:t>past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785794"/>
            <a:ext cx="628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>
                <a:solidFill>
                  <a:srgbClr val="FF0000"/>
                </a:solidFill>
              </a:rPr>
              <a:t>1.-  </a:t>
            </a:r>
            <a:r>
              <a:rPr lang="es-ES_tradnl" dirty="0" err="1" smtClean="0"/>
              <a:t>Wach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video </a:t>
            </a:r>
            <a:r>
              <a:rPr lang="es-ES_tradnl" dirty="0" err="1" smtClean="0"/>
              <a:t>explanation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past</a:t>
            </a:r>
            <a:r>
              <a:rPr lang="es-ES_tradnl" dirty="0" smtClean="0"/>
              <a:t> </a:t>
            </a:r>
            <a:r>
              <a:rPr lang="es-ES_tradnl" dirty="0" err="1" smtClean="0"/>
              <a:t>progressive</a:t>
            </a:r>
            <a:endParaRPr lang="es-ES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14376" y="5500702"/>
            <a:ext cx="7772400" cy="5413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http://www.englishmedialab.com/GrammarGames/New_Snakes_%20Ladders/Past_tenses.html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7" y="4714884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FF0000"/>
                </a:solidFill>
              </a:rPr>
              <a:t>3</a:t>
            </a:r>
            <a:r>
              <a:rPr lang="es-ES_tradnl" sz="2000" b="1" dirty="0" smtClean="0">
                <a:solidFill>
                  <a:srgbClr val="FF0000"/>
                </a:solidFill>
              </a:rPr>
              <a:t>. </a:t>
            </a:r>
            <a:r>
              <a:rPr lang="es-ES_tradnl" dirty="0" smtClean="0"/>
              <a:t>Open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link </a:t>
            </a:r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</a:t>
            </a:r>
            <a:r>
              <a:rPr lang="es-ES_tradnl" dirty="0" err="1" smtClean="0"/>
              <a:t>game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practice</a:t>
            </a:r>
            <a:r>
              <a:rPr lang="es-ES_tradnl" dirty="0" smtClean="0"/>
              <a:t> </a:t>
            </a:r>
            <a:r>
              <a:rPr lang="es-ES_tradnl" dirty="0" err="1" smtClean="0"/>
              <a:t>past</a:t>
            </a:r>
            <a:r>
              <a:rPr lang="es-ES_tradnl" dirty="0" smtClean="0"/>
              <a:t> </a:t>
            </a:r>
            <a:r>
              <a:rPr lang="es-ES_tradnl" dirty="0" err="1" smtClean="0"/>
              <a:t>progressive</a:t>
            </a:r>
            <a:r>
              <a:rPr lang="es-ES_tradnl" dirty="0" smtClean="0"/>
              <a:t>, </a:t>
            </a:r>
            <a:r>
              <a:rPr lang="es-ES_tradnl" dirty="0" err="1" smtClean="0"/>
              <a:t>print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sscreen</a:t>
            </a:r>
            <a:r>
              <a:rPr lang="es-ES_tradnl" dirty="0" smtClean="0"/>
              <a:t> score and </a:t>
            </a:r>
            <a:r>
              <a:rPr lang="es-ES_tradnl" dirty="0" err="1" smtClean="0"/>
              <a:t>send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teacher</a:t>
            </a:r>
            <a:r>
              <a:rPr lang="es-ES_tradnl" dirty="0" smtClean="0"/>
              <a:t>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 t="28562" r="37368" b="27754"/>
          <a:stretch/>
        </p:blipFill>
        <p:spPr bwMode="auto">
          <a:xfrm>
            <a:off x="683568" y="332656"/>
            <a:ext cx="3887454" cy="255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27995" r="36344" b="22773"/>
          <a:stretch/>
        </p:blipFill>
        <p:spPr bwMode="auto">
          <a:xfrm>
            <a:off x="3419872" y="3212976"/>
            <a:ext cx="4353891" cy="310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692696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 smtClean="0"/>
              <a:t>This</a:t>
            </a:r>
            <a:r>
              <a:rPr lang="es-MX" sz="1600" dirty="0" smtClean="0"/>
              <a:t> </a:t>
            </a:r>
            <a:r>
              <a:rPr lang="es-MX" sz="1600" dirty="0" err="1" smtClean="0"/>
              <a:t>is</a:t>
            </a:r>
            <a:r>
              <a:rPr lang="es-MX" sz="1600" dirty="0" smtClean="0"/>
              <a:t> </a:t>
            </a:r>
            <a:r>
              <a:rPr lang="es-MX" sz="1600" dirty="0" err="1" smtClean="0"/>
              <a:t>side</a:t>
            </a:r>
            <a:r>
              <a:rPr lang="es-MX" sz="1600" dirty="0" smtClean="0"/>
              <a:t> </a:t>
            </a:r>
            <a:r>
              <a:rPr lang="es-MX" sz="1600" dirty="0" err="1" smtClean="0"/>
              <a:t>by</a:t>
            </a:r>
            <a:r>
              <a:rPr lang="es-MX" sz="1600" dirty="0" smtClean="0"/>
              <a:t> </a:t>
            </a:r>
            <a:r>
              <a:rPr lang="es-MX" sz="1600" dirty="0" err="1" smtClean="0"/>
              <a:t>side</a:t>
            </a:r>
            <a:r>
              <a:rPr lang="es-MX" sz="1600" dirty="0" smtClean="0"/>
              <a:t> TV </a:t>
            </a:r>
            <a:r>
              <a:rPr lang="es-MX" sz="1600" dirty="0" err="1" smtClean="0"/>
              <a:t>news</a:t>
            </a:r>
            <a:r>
              <a:rPr lang="es-MX" sz="1600" dirty="0" smtClean="0"/>
              <a:t> </a:t>
            </a:r>
            <a:r>
              <a:rPr lang="es-MX" sz="1600" dirty="0" err="1" smtClean="0"/>
              <a:t>morning</a:t>
            </a:r>
            <a:r>
              <a:rPr lang="es-MX" sz="1600" dirty="0" smtClean="0"/>
              <a:t> </a:t>
            </a:r>
            <a:r>
              <a:rPr lang="es-MX" sz="1600" dirty="0" err="1" smtClean="0"/>
              <a:t>edition</a:t>
            </a:r>
            <a:r>
              <a:rPr lang="es-MX" sz="1600" dirty="0" smtClean="0"/>
              <a:t> </a:t>
            </a:r>
            <a:r>
              <a:rPr lang="es-MX" sz="1600" dirty="0" err="1" smtClean="0"/>
              <a:t>with</a:t>
            </a:r>
            <a:r>
              <a:rPr lang="es-MX" sz="1600" dirty="0" smtClean="0"/>
              <a:t> Bob Rogers, </a:t>
            </a:r>
            <a:r>
              <a:rPr lang="es-MX" sz="1600" dirty="0" err="1" smtClean="0"/>
              <a:t>Jackie</a:t>
            </a:r>
            <a:r>
              <a:rPr lang="es-MX" sz="1600" dirty="0" smtClean="0"/>
              <a:t> Williams, </a:t>
            </a:r>
            <a:r>
              <a:rPr lang="es-MX" sz="1600" dirty="0" err="1" smtClean="0"/>
              <a:t>Maria</a:t>
            </a:r>
            <a:r>
              <a:rPr lang="es-MX" sz="1600" dirty="0" smtClean="0"/>
              <a:t> </a:t>
            </a:r>
            <a:r>
              <a:rPr lang="es-MX" sz="1600" dirty="0" err="1"/>
              <a:t>F</a:t>
            </a:r>
            <a:r>
              <a:rPr lang="es-MX" sz="1600" dirty="0" err="1" smtClean="0"/>
              <a:t>ernandez</a:t>
            </a:r>
            <a:r>
              <a:rPr lang="es-MX" sz="1600" dirty="0" smtClean="0"/>
              <a:t> </a:t>
            </a:r>
            <a:r>
              <a:rPr lang="es-MX" sz="1600" dirty="0" err="1" smtClean="0"/>
              <a:t>with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wather</a:t>
            </a:r>
            <a:r>
              <a:rPr lang="es-MX" sz="1600" dirty="0" smtClean="0"/>
              <a:t> and </a:t>
            </a:r>
            <a:r>
              <a:rPr lang="es-MX" sz="1600" dirty="0" err="1" smtClean="0"/>
              <a:t>Cheap</a:t>
            </a:r>
            <a:r>
              <a:rPr lang="es-MX" sz="1600" dirty="0" smtClean="0"/>
              <a:t> Stevens and </a:t>
            </a:r>
            <a:r>
              <a:rPr lang="es-MX" sz="1600" dirty="0" err="1" smtClean="0"/>
              <a:t>sports</a:t>
            </a:r>
            <a:endParaRPr lang="es-MX" sz="1600" dirty="0" smtClean="0"/>
          </a:p>
          <a:p>
            <a:endParaRPr lang="es-MX" sz="1600" dirty="0" smtClean="0"/>
          </a:p>
          <a:p>
            <a:r>
              <a:rPr lang="es-MX" sz="1600" dirty="0" err="1" smtClean="0"/>
              <a:t>Good</a:t>
            </a:r>
            <a:r>
              <a:rPr lang="es-MX" sz="1600" dirty="0" smtClean="0"/>
              <a:t> </a:t>
            </a:r>
            <a:r>
              <a:rPr lang="es-MX" sz="1600" dirty="0" err="1" smtClean="0"/>
              <a:t>moorning</a:t>
            </a:r>
            <a:r>
              <a:rPr lang="es-MX" sz="1600" dirty="0" smtClean="0"/>
              <a:t> </a:t>
            </a:r>
            <a:r>
              <a:rPr lang="es-MX" sz="1600" dirty="0" err="1" smtClean="0"/>
              <a:t>everybody</a:t>
            </a:r>
            <a:r>
              <a:rPr lang="es-MX" sz="1600" dirty="0" smtClean="0"/>
              <a:t> </a:t>
            </a:r>
            <a:r>
              <a:rPr lang="es-MX" sz="1600" dirty="0" err="1" smtClean="0"/>
              <a:t>along</a:t>
            </a:r>
            <a:r>
              <a:rPr lang="es-MX" sz="1600" dirty="0" smtClean="0"/>
              <a:t> </a:t>
            </a:r>
            <a:r>
              <a:rPr lang="es-MX" sz="1600" dirty="0" err="1" smtClean="0"/>
              <a:t>with</a:t>
            </a:r>
            <a:r>
              <a:rPr lang="es-MX" sz="1600" dirty="0" smtClean="0"/>
              <a:t> </a:t>
            </a:r>
            <a:r>
              <a:rPr lang="es-MX" sz="1600" dirty="0" err="1" smtClean="0"/>
              <a:t>Jakie</a:t>
            </a:r>
            <a:r>
              <a:rPr lang="es-MX" sz="1600" dirty="0" smtClean="0"/>
              <a:t> Williams, I am Bob Rogers </a:t>
            </a:r>
          </a:p>
          <a:p>
            <a:r>
              <a:rPr lang="es-MX" sz="1600" dirty="0" err="1" smtClean="0"/>
              <a:t>Well</a:t>
            </a:r>
            <a:r>
              <a:rPr lang="es-MX" sz="1600" dirty="0" smtClean="0"/>
              <a:t> </a:t>
            </a:r>
            <a:r>
              <a:rPr lang="es-MX" sz="1600" dirty="0" err="1" smtClean="0"/>
              <a:t>is</a:t>
            </a:r>
            <a:r>
              <a:rPr lang="es-MX" sz="1600" dirty="0" smtClean="0"/>
              <a:t> </a:t>
            </a:r>
            <a:r>
              <a:rPr lang="es-MX" sz="1600" dirty="0" err="1" smtClean="0"/>
              <a:t>you</a:t>
            </a:r>
            <a:r>
              <a:rPr lang="es-MX" sz="1600" dirty="0" smtClean="0"/>
              <a:t> </a:t>
            </a:r>
            <a:r>
              <a:rPr lang="es-MX" sz="1600" dirty="0" err="1" smtClean="0"/>
              <a:t>own</a:t>
            </a:r>
            <a:r>
              <a:rPr lang="es-MX" sz="1600" dirty="0" smtClean="0"/>
              <a:t> </a:t>
            </a:r>
            <a:r>
              <a:rPr lang="es-MX" sz="1600" dirty="0" err="1" smtClean="0"/>
              <a:t>on</a:t>
            </a:r>
            <a:r>
              <a:rPr lang="es-MX" sz="1600" dirty="0" smtClean="0"/>
              <a:t> </a:t>
            </a:r>
            <a:r>
              <a:rPr lang="es-MX" sz="1600" dirty="0" err="1" smtClean="0"/>
              <a:t>by</a:t>
            </a:r>
            <a:r>
              <a:rPr lang="es-MX" sz="1600" dirty="0" smtClean="0"/>
              <a:t> </a:t>
            </a:r>
            <a:r>
              <a:rPr lang="es-MX" sz="1600" dirty="0" err="1" smtClean="0"/>
              <a:t>now</a:t>
            </a:r>
            <a:r>
              <a:rPr lang="es-MX" sz="1600" dirty="0" smtClean="0"/>
              <a:t> </a:t>
            </a:r>
            <a:r>
              <a:rPr lang="es-MX" sz="1600" dirty="0" err="1" smtClean="0"/>
              <a:t>there</a:t>
            </a:r>
            <a:r>
              <a:rPr lang="es-MX" sz="1600" dirty="0" smtClean="0"/>
              <a:t> </a:t>
            </a:r>
            <a:r>
              <a:rPr lang="es-MX" sz="1600" dirty="0" err="1" smtClean="0"/>
              <a:t>is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blackout</a:t>
            </a:r>
            <a:r>
              <a:rPr lang="es-MX" sz="1600" dirty="0" smtClean="0"/>
              <a:t> in </a:t>
            </a:r>
            <a:r>
              <a:rPr lang="es-MX" sz="1600" dirty="0" err="1" smtClean="0"/>
              <a:t>Serneval</a:t>
            </a:r>
            <a:r>
              <a:rPr lang="es-MX" sz="1600" dirty="0" smtClean="0"/>
              <a:t> </a:t>
            </a:r>
            <a:r>
              <a:rPr lang="es-MX" sz="1600" dirty="0" err="1" smtClean="0"/>
              <a:t>last</a:t>
            </a:r>
            <a:r>
              <a:rPr lang="es-MX" sz="1600" dirty="0" smtClean="0"/>
              <a:t> </a:t>
            </a:r>
            <a:r>
              <a:rPr lang="es-MX" sz="1600" dirty="0" err="1" smtClean="0"/>
              <a:t>night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light </a:t>
            </a:r>
            <a:r>
              <a:rPr lang="es-MX" sz="1600" dirty="0" err="1" smtClean="0"/>
              <a:t>all</a:t>
            </a:r>
            <a:r>
              <a:rPr lang="es-MX" sz="1600" dirty="0" smtClean="0"/>
              <a:t> </a:t>
            </a:r>
            <a:r>
              <a:rPr lang="es-MX" sz="1600" dirty="0" err="1" smtClean="0"/>
              <a:t>over</a:t>
            </a:r>
            <a:r>
              <a:rPr lang="es-MX" sz="1600" dirty="0" smtClean="0"/>
              <a:t> time </a:t>
            </a:r>
          </a:p>
          <a:p>
            <a:r>
              <a:rPr lang="es-MX" sz="1600" dirty="0" err="1" smtClean="0"/>
              <a:t>Side</a:t>
            </a:r>
            <a:r>
              <a:rPr lang="es-MX" sz="1600" dirty="0" smtClean="0"/>
              <a:t> </a:t>
            </a:r>
            <a:r>
              <a:rPr lang="es-MX" sz="1600" dirty="0" err="1" smtClean="0"/>
              <a:t>by</a:t>
            </a:r>
            <a:r>
              <a:rPr lang="es-MX" sz="1600" dirty="0" smtClean="0"/>
              <a:t> </a:t>
            </a:r>
            <a:r>
              <a:rPr lang="es-MX" sz="1600" dirty="0" err="1" smtClean="0"/>
              <a:t>side</a:t>
            </a:r>
            <a:r>
              <a:rPr lang="es-MX" sz="1600" dirty="0" smtClean="0"/>
              <a:t> TV </a:t>
            </a:r>
            <a:r>
              <a:rPr lang="es-MX" sz="1600" dirty="0" err="1" smtClean="0"/>
              <a:t>news</a:t>
            </a:r>
            <a:r>
              <a:rPr lang="es-MX" sz="1600" dirty="0" smtClean="0"/>
              <a:t> </a:t>
            </a:r>
            <a:r>
              <a:rPr lang="es-MX" sz="1600" dirty="0" err="1" smtClean="0"/>
              <a:t>reported</a:t>
            </a:r>
            <a:r>
              <a:rPr lang="es-MX" sz="1600" dirty="0" smtClean="0"/>
              <a:t> Scott </a:t>
            </a:r>
            <a:r>
              <a:rPr lang="es-MX" sz="1600" dirty="0" err="1" smtClean="0"/>
              <a:t>Masson</a:t>
            </a:r>
            <a:r>
              <a:rPr lang="es-MX" sz="1600" dirty="0"/>
              <a:t> </a:t>
            </a:r>
            <a:r>
              <a:rPr lang="es-MX" sz="1600" dirty="0" err="1" smtClean="0"/>
              <a:t>is</a:t>
            </a:r>
            <a:r>
              <a:rPr lang="es-MX" sz="1600" dirty="0" smtClean="0"/>
              <a:t> </a:t>
            </a:r>
            <a:r>
              <a:rPr lang="en-US" sz="1600" dirty="0" smtClean="0"/>
              <a:t>tending</a:t>
            </a:r>
            <a:r>
              <a:rPr lang="es-MX" sz="1600" dirty="0" smtClean="0"/>
              <a:t> </a:t>
            </a:r>
            <a:r>
              <a:rPr lang="en-US" sz="1600" dirty="0" smtClean="0"/>
              <a:t>by</a:t>
            </a:r>
            <a:r>
              <a:rPr lang="es-MX" sz="1600" dirty="0" smtClean="0"/>
              <a:t> </a:t>
            </a:r>
            <a:r>
              <a:rPr lang="en-US" sz="1600" dirty="0" smtClean="0"/>
              <a:t>down</a:t>
            </a:r>
            <a:r>
              <a:rPr lang="es-MX" sz="1600" dirty="0" smtClean="0"/>
              <a:t> </a:t>
            </a:r>
            <a:r>
              <a:rPr lang="en-US" sz="1600" dirty="0" smtClean="0"/>
              <a:t>town to find that what people you doing last night with the light without </a:t>
            </a:r>
          </a:p>
          <a:p>
            <a:r>
              <a:rPr lang="en-US" sz="1600" dirty="0" smtClean="0"/>
              <a:t>Scott Are you there? </a:t>
            </a:r>
          </a:p>
          <a:p>
            <a:r>
              <a:rPr lang="en-US" sz="1600" dirty="0" smtClean="0"/>
              <a:t>Jackie is since like everybody in town is talking about blackout last night everyone his history to tell…</a:t>
            </a:r>
          </a:p>
          <a:p>
            <a:r>
              <a:rPr lang="en-US" sz="1600" dirty="0" smtClean="0"/>
              <a:t>What are you doing last night with the win out </a:t>
            </a:r>
          </a:p>
          <a:p>
            <a:r>
              <a:rPr lang="en-US" sz="1600" dirty="0" smtClean="0"/>
              <a:t>I was washing the dishes in my wife is giving the baby </a:t>
            </a:r>
          </a:p>
          <a:p>
            <a:r>
              <a:rPr lang="en-US" sz="1600" dirty="0" smtClean="0"/>
              <a:t>I was washing my clothes and suddenly everything </a:t>
            </a:r>
          </a:p>
          <a:p>
            <a:r>
              <a:rPr lang="en-US" sz="1600" dirty="0" smtClean="0"/>
              <a:t>My husband and I were watching TV and a children you doing the homework</a:t>
            </a:r>
          </a:p>
          <a:p>
            <a:r>
              <a:rPr lang="en-US" sz="1600" dirty="0" smtClean="0"/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0033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248</Words>
  <Application>Microsoft Office PowerPoint</Application>
  <PresentationFormat>Presentación en pantalla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alejandra</dc:creator>
  <cp:lastModifiedBy>Mq</cp:lastModifiedBy>
  <cp:revision>6</cp:revision>
  <dcterms:created xsi:type="dcterms:W3CDTF">2014-06-03T12:40:42Z</dcterms:created>
  <dcterms:modified xsi:type="dcterms:W3CDTF">2014-06-03T17:47:12Z</dcterms:modified>
</cp:coreProperties>
</file>